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60" r:id="rId1"/>
  </p:sldMasterIdLst>
  <p:notesMasterIdLst>
    <p:notesMasterId r:id="rId36"/>
  </p:notesMasterIdLst>
  <p:handoutMasterIdLst>
    <p:handoutMasterId r:id="rId37"/>
  </p:handoutMasterIdLst>
  <p:sldIdLst>
    <p:sldId id="256" r:id="rId2"/>
    <p:sldId id="279" r:id="rId3"/>
    <p:sldId id="308" r:id="rId4"/>
    <p:sldId id="280" r:id="rId5"/>
    <p:sldId id="281" r:id="rId6"/>
    <p:sldId id="282" r:id="rId7"/>
    <p:sldId id="283" r:id="rId8"/>
    <p:sldId id="284" r:id="rId9"/>
    <p:sldId id="285" r:id="rId10"/>
    <p:sldId id="306" r:id="rId11"/>
    <p:sldId id="307" r:id="rId12"/>
    <p:sldId id="286" r:id="rId13"/>
    <p:sldId id="287" r:id="rId14"/>
    <p:sldId id="288" r:id="rId15"/>
    <p:sldId id="289" r:id="rId16"/>
    <p:sldId id="297" r:id="rId17"/>
    <p:sldId id="296" r:id="rId18"/>
    <p:sldId id="290" r:id="rId19"/>
    <p:sldId id="298" r:id="rId20"/>
    <p:sldId id="292" r:id="rId21"/>
    <p:sldId id="293" r:id="rId22"/>
    <p:sldId id="295" r:id="rId23"/>
    <p:sldId id="294" r:id="rId24"/>
    <p:sldId id="299" r:id="rId25"/>
    <p:sldId id="309" r:id="rId26"/>
    <p:sldId id="300" r:id="rId27"/>
    <p:sldId id="301" r:id="rId28"/>
    <p:sldId id="310" r:id="rId29"/>
    <p:sldId id="311" r:id="rId30"/>
    <p:sldId id="302" r:id="rId31"/>
    <p:sldId id="303" r:id="rId32"/>
    <p:sldId id="304" r:id="rId33"/>
    <p:sldId id="305" r:id="rId34"/>
    <p:sldId id="270" r:id="rId35"/>
  </p:sldIdLst>
  <p:sldSz cx="9144000" cy="5143500" type="screen16x9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Stílus és rács nélkül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incs stílus, csak rács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29" autoAdjust="0"/>
    <p:restoredTop sz="94660"/>
  </p:normalViewPr>
  <p:slideViewPr>
    <p:cSldViewPr>
      <p:cViewPr varScale="1">
        <p:scale>
          <a:sx n="145" d="100"/>
          <a:sy n="145" d="100"/>
        </p:scale>
        <p:origin x="816" y="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D5D7CA-DE9E-4073-977F-F7B600C18566}" type="datetimeFigureOut">
              <a:rPr lang="hu-HU" smtClean="0"/>
              <a:pPr/>
              <a:t>2014.09.11.</a:t>
            </a:fld>
            <a:endParaRPr lang="hu-HU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AAC455-AEC2-4F48-B642-8CCE00BA7F14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54272428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DFF46B-2AC6-4A8F-A23D-2A95231AC747}" type="datetimeFigureOut">
              <a:rPr lang="hu-HU" smtClean="0"/>
              <a:pPr/>
              <a:t>2014.09.11.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6EE0BB-4989-4E38-B4C8-61988E1E3499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28872332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6EE0BB-4989-4E38-B4C8-61988E1E3499}" type="slidenum">
              <a:rPr lang="hu-HU" smtClean="0"/>
              <a:pPr/>
              <a:t>2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1038444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6EE0BB-4989-4E38-B4C8-61988E1E3499}" type="slidenum">
              <a:rPr lang="hu-HU" smtClean="0"/>
              <a:pPr/>
              <a:t>11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857628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6EE0BB-4989-4E38-B4C8-61988E1E3499}" type="slidenum">
              <a:rPr lang="hu-HU" smtClean="0"/>
              <a:pPr/>
              <a:t>12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5706034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6EE0BB-4989-4E38-B4C8-61988E1E3499}" type="slidenum">
              <a:rPr lang="hu-HU" smtClean="0"/>
              <a:pPr/>
              <a:t>13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98250573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6EE0BB-4989-4E38-B4C8-61988E1E3499}" type="slidenum">
              <a:rPr lang="hu-HU" smtClean="0"/>
              <a:pPr/>
              <a:t>14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74599750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6EE0BB-4989-4E38-B4C8-61988E1E3499}" type="slidenum">
              <a:rPr lang="hu-HU" smtClean="0"/>
              <a:pPr/>
              <a:t>15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36757815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6EE0BB-4989-4E38-B4C8-61988E1E3499}" type="slidenum">
              <a:rPr lang="hu-HU" smtClean="0"/>
              <a:pPr/>
              <a:t>16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5750395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6EE0BB-4989-4E38-B4C8-61988E1E3499}" type="slidenum">
              <a:rPr lang="hu-HU" smtClean="0"/>
              <a:pPr/>
              <a:t>17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19117827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6EE0BB-4989-4E38-B4C8-61988E1E3499}" type="slidenum">
              <a:rPr lang="hu-HU" smtClean="0"/>
              <a:pPr/>
              <a:t>18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88444865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6EE0BB-4989-4E38-B4C8-61988E1E3499}" type="slidenum">
              <a:rPr lang="hu-HU" smtClean="0"/>
              <a:pPr/>
              <a:t>19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09761494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6EE0BB-4989-4E38-B4C8-61988E1E3499}" type="slidenum">
              <a:rPr lang="hu-HU" smtClean="0"/>
              <a:pPr/>
              <a:t>20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008055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6EE0BB-4989-4E38-B4C8-61988E1E3499}" type="slidenum">
              <a:rPr lang="hu-HU" smtClean="0"/>
              <a:pPr/>
              <a:t>3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26022267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6EE0BB-4989-4E38-B4C8-61988E1E3499}" type="slidenum">
              <a:rPr lang="hu-HU" smtClean="0"/>
              <a:pPr/>
              <a:t>21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64088761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6EE0BB-4989-4E38-B4C8-61988E1E3499}" type="slidenum">
              <a:rPr lang="hu-HU" smtClean="0"/>
              <a:pPr/>
              <a:t>22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74293591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6EE0BB-4989-4E38-B4C8-61988E1E3499}" type="slidenum">
              <a:rPr lang="hu-HU" smtClean="0"/>
              <a:pPr/>
              <a:t>23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3796926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6EE0BB-4989-4E38-B4C8-61988E1E3499}" type="slidenum">
              <a:rPr lang="hu-HU" smtClean="0"/>
              <a:pPr/>
              <a:t>24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96170666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6EE0BB-4989-4E38-B4C8-61988E1E3499}" type="slidenum">
              <a:rPr lang="hu-HU" smtClean="0"/>
              <a:pPr/>
              <a:t>25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39449243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6EE0BB-4989-4E38-B4C8-61988E1E3499}" type="slidenum">
              <a:rPr lang="hu-HU" smtClean="0"/>
              <a:pPr/>
              <a:t>26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879962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6EE0BB-4989-4E38-B4C8-61988E1E3499}" type="slidenum">
              <a:rPr lang="hu-HU" smtClean="0"/>
              <a:pPr/>
              <a:t>27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49468828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6EE0BB-4989-4E38-B4C8-61988E1E3499}" type="slidenum">
              <a:rPr lang="hu-HU" smtClean="0"/>
              <a:pPr/>
              <a:t>28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9708020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6EE0BB-4989-4E38-B4C8-61988E1E3499}" type="slidenum">
              <a:rPr lang="hu-HU" smtClean="0"/>
              <a:pPr/>
              <a:t>29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81334911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6EE0BB-4989-4E38-B4C8-61988E1E3499}" type="slidenum">
              <a:rPr lang="hu-HU" smtClean="0"/>
              <a:pPr/>
              <a:t>30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6011533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6EE0BB-4989-4E38-B4C8-61988E1E3499}" type="slidenum">
              <a:rPr lang="hu-HU" smtClean="0"/>
              <a:pPr/>
              <a:t>4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436940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6EE0BB-4989-4E38-B4C8-61988E1E3499}" type="slidenum">
              <a:rPr lang="hu-HU" smtClean="0"/>
              <a:pPr/>
              <a:t>31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2083201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6EE0BB-4989-4E38-B4C8-61988E1E3499}" type="slidenum">
              <a:rPr lang="hu-HU" smtClean="0"/>
              <a:pPr/>
              <a:t>32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953896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6EE0BB-4989-4E38-B4C8-61988E1E3499}" type="slidenum">
              <a:rPr lang="hu-HU" smtClean="0"/>
              <a:pPr/>
              <a:t>33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1194837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6EE0BB-4989-4E38-B4C8-61988E1E3499}" type="slidenum">
              <a:rPr lang="hu-HU" smtClean="0"/>
              <a:pPr/>
              <a:t>5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2266361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6EE0BB-4989-4E38-B4C8-61988E1E3499}" type="slidenum">
              <a:rPr lang="hu-HU" smtClean="0"/>
              <a:pPr/>
              <a:t>6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450811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6EE0BB-4989-4E38-B4C8-61988E1E3499}" type="slidenum">
              <a:rPr lang="hu-HU" smtClean="0"/>
              <a:pPr/>
              <a:t>7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656075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6EE0BB-4989-4E38-B4C8-61988E1E3499}" type="slidenum">
              <a:rPr lang="hu-HU" smtClean="0"/>
              <a:pPr/>
              <a:t>8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139545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6EE0BB-4989-4E38-B4C8-61988E1E3499}" type="slidenum">
              <a:rPr lang="hu-HU" smtClean="0"/>
              <a:pPr/>
              <a:t>9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396879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6EE0BB-4989-4E38-B4C8-61988E1E3499}" type="slidenum">
              <a:rPr lang="hu-HU" smtClean="0"/>
              <a:pPr/>
              <a:t>10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3263947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Címdia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églalap 6"/>
          <p:cNvSpPr/>
          <p:nvPr/>
        </p:nvSpPr>
        <p:spPr bwMode="white">
          <a:xfrm>
            <a:off x="0" y="4478274"/>
            <a:ext cx="9144000" cy="665226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Téglalap 9"/>
          <p:cNvSpPr/>
          <p:nvPr/>
        </p:nvSpPr>
        <p:spPr>
          <a:xfrm>
            <a:off x="-9144" y="4539996"/>
            <a:ext cx="2249424" cy="534924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Téglalap 10"/>
          <p:cNvSpPr/>
          <p:nvPr/>
        </p:nvSpPr>
        <p:spPr>
          <a:xfrm>
            <a:off x="2359152" y="4533138"/>
            <a:ext cx="6784848" cy="534924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Cím 7"/>
          <p:cNvSpPr>
            <a:spLocks noGrp="1"/>
          </p:cNvSpPr>
          <p:nvPr>
            <p:ph type="ctrTitle"/>
          </p:nvPr>
        </p:nvSpPr>
        <p:spPr>
          <a:xfrm>
            <a:off x="2362200" y="3028950"/>
            <a:ext cx="6477000" cy="13716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9" name="Alcím 8"/>
          <p:cNvSpPr>
            <a:spLocks noGrp="1"/>
          </p:cNvSpPr>
          <p:nvPr>
            <p:ph type="subTitle" idx="1"/>
          </p:nvPr>
        </p:nvSpPr>
        <p:spPr>
          <a:xfrm>
            <a:off x="2362200" y="4537528"/>
            <a:ext cx="6705600" cy="51435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hu-HU" smtClean="0"/>
              <a:t>Alcím mintájának szerkesztése</a:t>
            </a:r>
            <a:endParaRPr kumimoji="0" lang="en-US"/>
          </a:p>
        </p:txBody>
      </p:sp>
      <p:sp>
        <p:nvSpPr>
          <p:cNvPr id="28" name="Dátum helye 27"/>
          <p:cNvSpPr>
            <a:spLocks noGrp="1"/>
          </p:cNvSpPr>
          <p:nvPr>
            <p:ph type="dt" sz="half" idx="10"/>
          </p:nvPr>
        </p:nvSpPr>
        <p:spPr>
          <a:xfrm>
            <a:off x="76200" y="4551524"/>
            <a:ext cx="2057400" cy="51435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EDEF6071-81F1-431B-9938-487FB0534582}" type="datetimeFigureOut">
              <a:rPr lang="hu-HU" smtClean="0"/>
              <a:pPr/>
              <a:t>2014.09.11.</a:t>
            </a:fld>
            <a:endParaRPr lang="hu-HU"/>
          </a:p>
        </p:txBody>
      </p:sp>
      <p:sp>
        <p:nvSpPr>
          <p:cNvPr id="17" name="Élőláb helye 16"/>
          <p:cNvSpPr>
            <a:spLocks noGrp="1"/>
          </p:cNvSpPr>
          <p:nvPr>
            <p:ph type="ftr" sz="quarter" idx="11"/>
          </p:nvPr>
        </p:nvSpPr>
        <p:spPr>
          <a:xfrm>
            <a:off x="2085393" y="177404"/>
            <a:ext cx="5867400" cy="273844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hu-HU"/>
          </a:p>
        </p:txBody>
      </p:sp>
      <p:sp>
        <p:nvSpPr>
          <p:cNvPr id="29" name="Dia számának helye 28"/>
          <p:cNvSpPr>
            <a:spLocks noGrp="1"/>
          </p:cNvSpPr>
          <p:nvPr>
            <p:ph type="sldNum" sz="quarter" idx="12"/>
          </p:nvPr>
        </p:nvSpPr>
        <p:spPr>
          <a:xfrm>
            <a:off x="8001000" y="171450"/>
            <a:ext cx="838200" cy="28575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C3E4B20-6A00-4F18-B53F-F89ADF1FE129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F6071-81F1-431B-9938-487FB0534582}" type="datetimeFigureOut">
              <a:rPr lang="hu-HU" smtClean="0"/>
              <a:pPr/>
              <a:t>2014.09.11.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E4B20-6A00-4F18-B53F-F89ADF1FE129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Függőleges cím és szöveg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6553200" y="457201"/>
            <a:ext cx="2057400" cy="4137422"/>
          </a:xfrm>
        </p:spPr>
        <p:txBody>
          <a:bodyPr vert="eaVert"/>
          <a:lstStyle/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5562600" cy="4137423"/>
          </a:xfrm>
        </p:spPr>
        <p:txBody>
          <a:bodyPr vert="eaVert"/>
          <a:lstStyle/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>
          <a:xfrm>
            <a:off x="6553200" y="4686302"/>
            <a:ext cx="2209800" cy="273844"/>
          </a:xfrm>
        </p:spPr>
        <p:txBody>
          <a:bodyPr/>
          <a:lstStyle/>
          <a:p>
            <a:fld id="{EDEF6071-81F1-431B-9938-487FB0534582}" type="datetimeFigureOut">
              <a:rPr lang="hu-HU" smtClean="0"/>
              <a:pPr/>
              <a:t>2014.09.11.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>
          <a:xfrm>
            <a:off x="457202" y="4686156"/>
            <a:ext cx="5573483" cy="273844"/>
          </a:xfrm>
        </p:spPr>
        <p:txBody>
          <a:bodyPr/>
          <a:lstStyle/>
          <a:p>
            <a:endParaRPr lang="hu-HU"/>
          </a:p>
        </p:txBody>
      </p:sp>
      <p:sp>
        <p:nvSpPr>
          <p:cNvPr id="7" name="Téglalap 6"/>
          <p:cNvSpPr/>
          <p:nvPr/>
        </p:nvSpPr>
        <p:spPr bwMode="white">
          <a:xfrm>
            <a:off x="6096318" y="0"/>
            <a:ext cx="320040" cy="51435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églalap 7"/>
          <p:cNvSpPr/>
          <p:nvPr/>
        </p:nvSpPr>
        <p:spPr>
          <a:xfrm>
            <a:off x="6142038" y="457200"/>
            <a:ext cx="228600" cy="46863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Téglalap 8"/>
          <p:cNvSpPr/>
          <p:nvPr/>
        </p:nvSpPr>
        <p:spPr>
          <a:xfrm>
            <a:off x="6142038" y="0"/>
            <a:ext cx="228600" cy="40005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>
          <a:xfrm rot="5400000">
            <a:off x="6056313" y="77787"/>
            <a:ext cx="400050" cy="244476"/>
          </a:xfrm>
        </p:spPr>
        <p:txBody>
          <a:bodyPr/>
          <a:lstStyle/>
          <a:p>
            <a:fld id="{EC3E4B20-6A00-4F18-B53F-F89ADF1FE129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612648" y="171450"/>
            <a:ext cx="8153400" cy="742950"/>
          </a:xfrm>
        </p:spPr>
        <p:txBody>
          <a:bodyPr/>
          <a:lstStyle/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F6071-81F1-431B-9938-487FB0534582}" type="datetimeFigureOut">
              <a:rPr lang="hu-HU" smtClean="0"/>
              <a:pPr/>
              <a:t>2014.09.11.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C3E4B20-6A00-4F18-B53F-F89ADF1FE129}" type="slidenum">
              <a:rPr lang="hu-HU" smtClean="0"/>
              <a:pPr/>
              <a:t>‹#›</a:t>
            </a:fld>
            <a:endParaRPr lang="hu-HU"/>
          </a:p>
        </p:txBody>
      </p:sp>
      <p:sp>
        <p:nvSpPr>
          <p:cNvPr id="8" name="Tartalom helye 7"/>
          <p:cNvSpPr>
            <a:spLocks noGrp="1"/>
          </p:cNvSpPr>
          <p:nvPr>
            <p:ph sz="quarter" idx="1"/>
          </p:nvPr>
        </p:nvSpPr>
        <p:spPr>
          <a:xfrm>
            <a:off x="612648" y="1200150"/>
            <a:ext cx="8153400" cy="3371850"/>
          </a:xfrm>
        </p:spPr>
        <p:txBody>
          <a:bodyPr/>
          <a:lstStyle/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zakaszfejléc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1371601" y="2057400"/>
            <a:ext cx="7123113" cy="1254919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</p:txBody>
      </p:sp>
      <p:sp>
        <p:nvSpPr>
          <p:cNvPr id="7" name="Téglalap 6"/>
          <p:cNvSpPr/>
          <p:nvPr/>
        </p:nvSpPr>
        <p:spPr bwMode="white">
          <a:xfrm>
            <a:off x="0" y="1143000"/>
            <a:ext cx="9144000" cy="85725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églalap 7"/>
          <p:cNvSpPr/>
          <p:nvPr/>
        </p:nvSpPr>
        <p:spPr>
          <a:xfrm>
            <a:off x="0" y="1200150"/>
            <a:ext cx="1295400" cy="74295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Téglalap 8"/>
          <p:cNvSpPr/>
          <p:nvPr/>
        </p:nvSpPr>
        <p:spPr>
          <a:xfrm>
            <a:off x="1371600" y="1200150"/>
            <a:ext cx="7772400" cy="74295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371600" y="1200150"/>
            <a:ext cx="7620000" cy="74295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12" name="Dátum helye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F6071-81F1-431B-9938-487FB0534582}" type="datetimeFigureOut">
              <a:rPr lang="hu-HU" smtClean="0"/>
              <a:pPr/>
              <a:t>2014.09.11.</a:t>
            </a:fld>
            <a:endParaRPr lang="hu-HU"/>
          </a:p>
        </p:txBody>
      </p:sp>
      <p:sp>
        <p:nvSpPr>
          <p:cNvPr id="13" name="Dia számának helye 12"/>
          <p:cNvSpPr>
            <a:spLocks noGrp="1"/>
          </p:cNvSpPr>
          <p:nvPr>
            <p:ph type="sldNum" sz="quarter" idx="11"/>
          </p:nvPr>
        </p:nvSpPr>
        <p:spPr>
          <a:xfrm>
            <a:off x="0" y="1314450"/>
            <a:ext cx="1295400" cy="526257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EC3E4B20-6A00-4F18-B53F-F89ADF1FE129}" type="slidenum">
              <a:rPr lang="hu-HU" smtClean="0"/>
              <a:pPr/>
              <a:t>‹#›</a:t>
            </a:fld>
            <a:endParaRPr lang="hu-HU"/>
          </a:p>
        </p:txBody>
      </p:sp>
      <p:sp>
        <p:nvSpPr>
          <p:cNvPr id="14" name="Élőláb helye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hu-H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9" name="Tartalom helye 8"/>
          <p:cNvSpPr>
            <a:spLocks noGrp="1"/>
          </p:cNvSpPr>
          <p:nvPr>
            <p:ph sz="quarter" idx="1"/>
          </p:nvPr>
        </p:nvSpPr>
        <p:spPr>
          <a:xfrm>
            <a:off x="609600" y="1192175"/>
            <a:ext cx="3886200" cy="3429000"/>
          </a:xfrm>
        </p:spPr>
        <p:txBody>
          <a:bodyPr/>
          <a:lstStyle/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11" name="Tartalom helye 10"/>
          <p:cNvSpPr>
            <a:spLocks noGrp="1"/>
          </p:cNvSpPr>
          <p:nvPr>
            <p:ph sz="quarter" idx="2"/>
          </p:nvPr>
        </p:nvSpPr>
        <p:spPr>
          <a:xfrm>
            <a:off x="4844901" y="1192175"/>
            <a:ext cx="3886200" cy="3429000"/>
          </a:xfrm>
        </p:spPr>
        <p:txBody>
          <a:bodyPr/>
          <a:lstStyle/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8" name="Dátum helye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EDEF6071-81F1-431B-9938-487FB0534582}" type="datetimeFigureOut">
              <a:rPr lang="hu-HU" smtClean="0"/>
              <a:pPr/>
              <a:t>2014.09.11.</a:t>
            </a:fld>
            <a:endParaRPr lang="hu-HU"/>
          </a:p>
        </p:txBody>
      </p:sp>
      <p:sp>
        <p:nvSpPr>
          <p:cNvPr id="10" name="Dia számának helye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EC3E4B20-6A00-4F18-B53F-F89ADF1FE129}" type="slidenum">
              <a:rPr lang="hu-HU" smtClean="0"/>
              <a:pPr/>
              <a:t>‹#›</a:t>
            </a:fld>
            <a:endParaRPr lang="hu-HU"/>
          </a:p>
        </p:txBody>
      </p:sp>
      <p:sp>
        <p:nvSpPr>
          <p:cNvPr id="12" name="Élőláb helye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hu-H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533400" y="204787"/>
            <a:ext cx="8153400" cy="652463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11" name="Tartalom helye 10"/>
          <p:cNvSpPr>
            <a:spLocks noGrp="1"/>
          </p:cNvSpPr>
          <p:nvPr>
            <p:ph sz="quarter" idx="2"/>
          </p:nvPr>
        </p:nvSpPr>
        <p:spPr>
          <a:xfrm>
            <a:off x="609600" y="1828800"/>
            <a:ext cx="3886200" cy="2686050"/>
          </a:xfrm>
        </p:spPr>
        <p:txBody>
          <a:bodyPr/>
          <a:lstStyle/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13" name="Tartalom helye 12"/>
          <p:cNvSpPr>
            <a:spLocks noGrp="1"/>
          </p:cNvSpPr>
          <p:nvPr>
            <p:ph sz="quarter" idx="4"/>
          </p:nvPr>
        </p:nvSpPr>
        <p:spPr>
          <a:xfrm>
            <a:off x="4800600" y="1828800"/>
            <a:ext cx="3886200" cy="2686050"/>
          </a:xfrm>
        </p:spPr>
        <p:txBody>
          <a:bodyPr/>
          <a:lstStyle/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10" name="Dátum helye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EDEF6071-81F1-431B-9938-487FB0534582}" type="datetimeFigureOut">
              <a:rPr lang="hu-HU" smtClean="0"/>
              <a:pPr/>
              <a:t>2014.09.11.</a:t>
            </a:fld>
            <a:endParaRPr lang="hu-HU"/>
          </a:p>
        </p:txBody>
      </p:sp>
      <p:sp>
        <p:nvSpPr>
          <p:cNvPr id="12" name="Dia számának helye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EC3E4B20-6A00-4F18-B53F-F89ADF1FE129}" type="slidenum">
              <a:rPr lang="hu-HU" smtClean="0"/>
              <a:pPr/>
              <a:t>‹#›</a:t>
            </a:fld>
            <a:endParaRPr lang="hu-HU"/>
          </a:p>
        </p:txBody>
      </p:sp>
      <p:sp>
        <p:nvSpPr>
          <p:cNvPr id="14" name="Élőláb helye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hu-HU"/>
          </a:p>
        </p:txBody>
      </p:sp>
      <p:sp>
        <p:nvSpPr>
          <p:cNvPr id="16" name="Szöveg helye 15"/>
          <p:cNvSpPr>
            <a:spLocks noGrp="1"/>
          </p:cNvSpPr>
          <p:nvPr>
            <p:ph type="body" sz="quarter" idx="1"/>
          </p:nvPr>
        </p:nvSpPr>
        <p:spPr>
          <a:xfrm>
            <a:off x="609600" y="1314450"/>
            <a:ext cx="3886200" cy="48006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</p:txBody>
      </p:sp>
      <p:sp>
        <p:nvSpPr>
          <p:cNvPr id="15" name="Szöveg helye 14"/>
          <p:cNvSpPr>
            <a:spLocks noGrp="1"/>
          </p:cNvSpPr>
          <p:nvPr>
            <p:ph type="body" sz="quarter" idx="3"/>
          </p:nvPr>
        </p:nvSpPr>
        <p:spPr>
          <a:xfrm>
            <a:off x="4800600" y="1314450"/>
            <a:ext cx="3886200" cy="48006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Dátum hely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F6071-81F1-431B-9938-487FB0534582}" type="datetimeFigureOut">
              <a:rPr lang="hu-HU" smtClean="0"/>
              <a:pPr/>
              <a:t>2014.09.11.</a:t>
            </a:fld>
            <a:endParaRPr lang="hu-HU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C3E4B20-6A00-4F18-B53F-F89ADF1FE129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F6071-81F1-431B-9938-487FB0534582}" type="datetimeFigureOut">
              <a:rPr lang="hu-HU" smtClean="0"/>
              <a:pPr/>
              <a:t>2014.09.11.</a:t>
            </a:fld>
            <a:endParaRPr lang="hu-HU"/>
          </a:p>
        </p:txBody>
      </p:sp>
      <p:sp>
        <p:nvSpPr>
          <p:cNvPr id="3" name="Élőláb hely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>
          <a:xfrm>
            <a:off x="0" y="4686300"/>
            <a:ext cx="533400" cy="28575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C3E4B20-6A00-4F18-B53F-F89ADF1FE129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609600" y="204787"/>
            <a:ext cx="8077200" cy="652463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F6071-81F1-431B-9938-487FB0534582}" type="datetimeFigureOut">
              <a:rPr lang="hu-HU" smtClean="0"/>
              <a:pPr/>
              <a:t>2014.09.11.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C3E4B20-6A00-4F18-B53F-F89ADF1FE129}" type="slidenum">
              <a:rPr lang="hu-HU" smtClean="0"/>
              <a:pPr/>
              <a:t>‹#›</a:t>
            </a:fld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2"/>
          </p:nvPr>
        </p:nvSpPr>
        <p:spPr>
          <a:xfrm>
            <a:off x="609600" y="1314450"/>
            <a:ext cx="1600200" cy="325755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</p:txBody>
      </p:sp>
      <p:sp>
        <p:nvSpPr>
          <p:cNvPr id="9" name="Tartalom helye 8"/>
          <p:cNvSpPr>
            <a:spLocks noGrp="1"/>
          </p:cNvSpPr>
          <p:nvPr>
            <p:ph sz="quarter" idx="1"/>
          </p:nvPr>
        </p:nvSpPr>
        <p:spPr>
          <a:xfrm>
            <a:off x="2362200" y="1314450"/>
            <a:ext cx="6400800" cy="3314700"/>
          </a:xfrm>
        </p:spPr>
        <p:txBody>
          <a:bodyPr/>
          <a:lstStyle/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Kép képaláírással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1600200" y="4114800"/>
            <a:ext cx="7315200" cy="51435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</p:txBody>
      </p:sp>
      <p:sp>
        <p:nvSpPr>
          <p:cNvPr id="8" name="Téglalap 7"/>
          <p:cNvSpPr/>
          <p:nvPr/>
        </p:nvSpPr>
        <p:spPr bwMode="white">
          <a:xfrm>
            <a:off x="-9144" y="3429000"/>
            <a:ext cx="9144000" cy="665226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Téglalap 8"/>
          <p:cNvSpPr/>
          <p:nvPr/>
        </p:nvSpPr>
        <p:spPr>
          <a:xfrm>
            <a:off x="-9144" y="3497580"/>
            <a:ext cx="1463040" cy="534924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Téglalap 9"/>
          <p:cNvSpPr/>
          <p:nvPr/>
        </p:nvSpPr>
        <p:spPr>
          <a:xfrm>
            <a:off x="1545336" y="3490722"/>
            <a:ext cx="7598664" cy="534924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600200" y="3486150"/>
            <a:ext cx="7315200" cy="51435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11" name="Téglalap 10"/>
          <p:cNvSpPr/>
          <p:nvPr/>
        </p:nvSpPr>
        <p:spPr bwMode="white">
          <a:xfrm>
            <a:off x="1447800" y="0"/>
            <a:ext cx="100584" cy="515035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átum helye 11"/>
          <p:cNvSpPr>
            <a:spLocks noGrp="1"/>
          </p:cNvSpPr>
          <p:nvPr>
            <p:ph type="dt" sz="half" idx="10"/>
          </p:nvPr>
        </p:nvSpPr>
        <p:spPr>
          <a:xfrm>
            <a:off x="6248400" y="4686300"/>
            <a:ext cx="2667000" cy="273844"/>
          </a:xfrm>
        </p:spPr>
        <p:txBody>
          <a:bodyPr rtlCol="0"/>
          <a:lstStyle/>
          <a:p>
            <a:fld id="{EDEF6071-81F1-431B-9938-487FB0534582}" type="datetimeFigureOut">
              <a:rPr lang="hu-HU" smtClean="0"/>
              <a:pPr/>
              <a:t>2014.09.11.</a:t>
            </a:fld>
            <a:endParaRPr lang="hu-HU"/>
          </a:p>
        </p:txBody>
      </p:sp>
      <p:sp>
        <p:nvSpPr>
          <p:cNvPr id="13" name="Dia számának helye 12"/>
          <p:cNvSpPr>
            <a:spLocks noGrp="1"/>
          </p:cNvSpPr>
          <p:nvPr>
            <p:ph type="sldNum" sz="quarter" idx="11"/>
          </p:nvPr>
        </p:nvSpPr>
        <p:spPr>
          <a:xfrm>
            <a:off x="0" y="3500437"/>
            <a:ext cx="1447800" cy="497684"/>
          </a:xfrm>
        </p:spPr>
        <p:txBody>
          <a:bodyPr rtlCol="0"/>
          <a:lstStyle>
            <a:lvl1pPr>
              <a:defRPr sz="2800"/>
            </a:lvl1pPr>
          </a:lstStyle>
          <a:p>
            <a:fld id="{EC3E4B20-6A00-4F18-B53F-F89ADF1FE129}" type="slidenum">
              <a:rPr lang="hu-HU" smtClean="0"/>
              <a:pPr/>
              <a:t>‹#›</a:t>
            </a:fld>
            <a:endParaRPr lang="hu-HU"/>
          </a:p>
        </p:txBody>
      </p:sp>
      <p:sp>
        <p:nvSpPr>
          <p:cNvPr id="14" name="Élőláb helye 13"/>
          <p:cNvSpPr>
            <a:spLocks noGrp="1"/>
          </p:cNvSpPr>
          <p:nvPr>
            <p:ph type="ftr" sz="quarter" idx="12"/>
          </p:nvPr>
        </p:nvSpPr>
        <p:spPr>
          <a:xfrm>
            <a:off x="1600200" y="4686155"/>
            <a:ext cx="4572000" cy="273844"/>
          </a:xfrm>
        </p:spPr>
        <p:txBody>
          <a:bodyPr rtlCol="0"/>
          <a:lstStyle/>
          <a:p>
            <a:endParaRPr lang="hu-HU"/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3426714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hu-HU" smtClean="0"/>
              <a:t>Kép beszúrásához kattintson az ikonra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ím helye 21"/>
          <p:cNvSpPr>
            <a:spLocks noGrp="1"/>
          </p:cNvSpPr>
          <p:nvPr>
            <p:ph type="title"/>
          </p:nvPr>
        </p:nvSpPr>
        <p:spPr>
          <a:xfrm>
            <a:off x="609600" y="171450"/>
            <a:ext cx="8153400" cy="74295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13" name="Szöveg helye 12"/>
          <p:cNvSpPr>
            <a:spLocks noGrp="1"/>
          </p:cNvSpPr>
          <p:nvPr>
            <p:ph type="body" idx="1"/>
          </p:nvPr>
        </p:nvSpPr>
        <p:spPr>
          <a:xfrm>
            <a:off x="612648" y="1200150"/>
            <a:ext cx="8153400" cy="339471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hu-HU" smtClean="0"/>
              <a:t>Mintaszöveg szerkesztése</a:t>
            </a:r>
          </a:p>
          <a:p>
            <a:pPr lvl="1" eaLnBrk="1" latinLnBrk="0" hangingPunct="1"/>
            <a:r>
              <a:rPr kumimoji="0" lang="hu-HU" smtClean="0"/>
              <a:t>Második szint</a:t>
            </a:r>
          </a:p>
          <a:p>
            <a:pPr lvl="2" eaLnBrk="1" latinLnBrk="0" hangingPunct="1"/>
            <a:r>
              <a:rPr kumimoji="0" lang="hu-HU" smtClean="0"/>
              <a:t>Harmadik szint</a:t>
            </a:r>
          </a:p>
          <a:p>
            <a:pPr lvl="3" eaLnBrk="1" latinLnBrk="0" hangingPunct="1"/>
            <a:r>
              <a:rPr kumimoji="0" lang="hu-HU" smtClean="0"/>
              <a:t>Negyedik szint</a:t>
            </a:r>
          </a:p>
          <a:p>
            <a:pPr lvl="4" eaLnBrk="1" latinLnBrk="0" hangingPunct="1"/>
            <a:r>
              <a:rPr kumimoji="0" lang="hu-HU" smtClean="0"/>
              <a:t>Ötödik szint</a:t>
            </a:r>
            <a:endParaRPr kumimoji="0" lang="en-US"/>
          </a:p>
        </p:txBody>
      </p:sp>
      <p:sp>
        <p:nvSpPr>
          <p:cNvPr id="14" name="Dátum helye 13"/>
          <p:cNvSpPr>
            <a:spLocks noGrp="1"/>
          </p:cNvSpPr>
          <p:nvPr>
            <p:ph type="dt" sz="half" idx="2"/>
          </p:nvPr>
        </p:nvSpPr>
        <p:spPr>
          <a:xfrm>
            <a:off x="6096000" y="4686300"/>
            <a:ext cx="2667000" cy="273844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EDEF6071-81F1-431B-9938-487FB0534582}" type="datetimeFigureOut">
              <a:rPr lang="hu-HU" smtClean="0"/>
              <a:pPr/>
              <a:t>2014.09.11.</a:t>
            </a:fld>
            <a:endParaRPr lang="hu-HU"/>
          </a:p>
        </p:txBody>
      </p:sp>
      <p:sp>
        <p:nvSpPr>
          <p:cNvPr id="3" name="Élőláb helye 2"/>
          <p:cNvSpPr>
            <a:spLocks noGrp="1"/>
          </p:cNvSpPr>
          <p:nvPr>
            <p:ph type="ftr" sz="quarter" idx="3"/>
          </p:nvPr>
        </p:nvSpPr>
        <p:spPr>
          <a:xfrm>
            <a:off x="609601" y="4686155"/>
            <a:ext cx="5421083" cy="273844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hu-HU"/>
          </a:p>
        </p:txBody>
      </p:sp>
      <p:sp>
        <p:nvSpPr>
          <p:cNvPr id="7" name="Téglalap 6"/>
          <p:cNvSpPr/>
          <p:nvPr/>
        </p:nvSpPr>
        <p:spPr bwMode="white">
          <a:xfrm>
            <a:off x="0" y="925830"/>
            <a:ext cx="9144000" cy="24003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églalap 7"/>
          <p:cNvSpPr/>
          <p:nvPr/>
        </p:nvSpPr>
        <p:spPr>
          <a:xfrm>
            <a:off x="0" y="960120"/>
            <a:ext cx="533400" cy="17145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Téglalap 8"/>
          <p:cNvSpPr/>
          <p:nvPr/>
        </p:nvSpPr>
        <p:spPr>
          <a:xfrm>
            <a:off x="590550" y="960120"/>
            <a:ext cx="8553450" cy="17145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Dia számának helye 22"/>
          <p:cNvSpPr>
            <a:spLocks noGrp="1"/>
          </p:cNvSpPr>
          <p:nvPr>
            <p:ph type="sldNum" sz="quarter" idx="4"/>
          </p:nvPr>
        </p:nvSpPr>
        <p:spPr>
          <a:xfrm>
            <a:off x="0" y="954167"/>
            <a:ext cx="533400" cy="183357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EC3E4B20-6A00-4F18-B53F-F89ADF1FE129}" type="slidenum">
              <a:rPr lang="hu-HU" smtClean="0"/>
              <a:pPr/>
              <a:t>‹#›</a:t>
            </a:fld>
            <a:endParaRPr lang="hu-H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4.jpeg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5.png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6.png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0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1.jpeg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2.jpeg"/><Relationship Id="rId4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9.png"/><Relationship Id="rId4" Type="http://schemas.openxmlformats.org/officeDocument/2006/relationships/image" Target="../media/image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0.jpeg"/><Relationship Id="rId4" Type="http://schemas.openxmlformats.org/officeDocument/2006/relationships/image" Target="../media/image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1.jpeg"/><Relationship Id="rId4" Type="http://schemas.openxmlformats.org/officeDocument/2006/relationships/image" Target="../media/image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2.png"/><Relationship Id="rId4" Type="http://schemas.openxmlformats.org/officeDocument/2006/relationships/image" Target="../media/image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6.png"/><Relationship Id="rId5" Type="http://schemas.openxmlformats.org/officeDocument/2006/relationships/image" Target="../media/image35.jpg"/><Relationship Id="rId4" Type="http://schemas.openxmlformats.org/officeDocument/2006/relationships/image" Target="../media/image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9.png"/><Relationship Id="rId4" Type="http://schemas.openxmlformats.org/officeDocument/2006/relationships/image" Target="../media/image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2362200" y="2949792"/>
            <a:ext cx="6602288" cy="1450758"/>
          </a:xfrm>
        </p:spPr>
        <p:txBody>
          <a:bodyPr>
            <a:normAutofit fontScale="90000"/>
          </a:bodyPr>
          <a:lstStyle/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Mobilhálózatok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rádiófrekvenciás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tervezés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endParaRPr lang="en-US" sz="3000" cap="none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Csákvári Levente</a:t>
            </a:r>
            <a:endParaRPr lang="en-US" sz="24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Szövegdoboz 4"/>
          <p:cNvSpPr txBox="1"/>
          <p:nvPr/>
        </p:nvSpPr>
        <p:spPr>
          <a:xfrm>
            <a:off x="0" y="4587974"/>
            <a:ext cx="21237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3F6526AF-4EBF-4B50-955C-9A6EF8ADF2B5}" type="datetime3">
              <a:rPr lang="en-US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pPr/>
              <a:t>11 September 2014</a:t>
            </a:fld>
            <a:endParaRPr lang="en-US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Kép 5" descr="theme210_logo.png"/>
          <p:cNvPicPr>
            <a:picLocks noChangeAspect="1"/>
          </p:cNvPicPr>
          <p:nvPr/>
        </p:nvPicPr>
        <p:blipFill>
          <a:blip r:embed="rId3" cstate="print">
            <a:lum contrast="24000"/>
          </a:blip>
          <a:stretch>
            <a:fillRect/>
          </a:stretch>
        </p:blipFill>
        <p:spPr>
          <a:xfrm>
            <a:off x="218285" y="195486"/>
            <a:ext cx="1977451" cy="1008112"/>
          </a:xfrm>
          <a:prstGeom prst="rect">
            <a:avLst/>
          </a:prstGeom>
        </p:spPr>
      </p:pic>
      <p:sp>
        <p:nvSpPr>
          <p:cNvPr id="8" name="Szövegdoboz 7"/>
          <p:cNvSpPr txBox="1"/>
          <p:nvPr/>
        </p:nvSpPr>
        <p:spPr>
          <a:xfrm>
            <a:off x="-756592" y="2787774"/>
            <a:ext cx="756592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Title</a:t>
            </a: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44 pt</a:t>
            </a:r>
          </a:p>
          <a:p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Subtitle</a:t>
            </a: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33 pt</a:t>
            </a:r>
          </a:p>
          <a:p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Date</a:t>
            </a: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18 pt</a:t>
            </a:r>
          </a:p>
          <a:p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Name</a:t>
            </a: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24 pt</a:t>
            </a: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>
          <a:xfrm>
            <a:off x="0" y="954167"/>
            <a:ext cx="539552" cy="4189333"/>
          </a:xfrm>
          <a:solidFill>
            <a:schemeClr val="accent1"/>
          </a:solidFill>
        </p:spPr>
        <p:txBody>
          <a:bodyPr anchor="b">
            <a:normAutofit/>
          </a:bodyPr>
          <a:lstStyle/>
          <a:p>
            <a:fld id="{EC3E4B20-6A00-4F18-B53F-F89ADF1FE129}" type="slidenum">
              <a:rPr lang="hu-HU" smtClean="0"/>
              <a:pPr/>
              <a:t>10</a:t>
            </a:fld>
            <a:endParaRPr lang="hu-HU" dirty="0"/>
          </a:p>
        </p:txBody>
      </p:sp>
      <p:pic>
        <p:nvPicPr>
          <p:cNvPr id="15" name="Kép 14" descr="bw2-3.jp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1"/>
            <a:ext cx="9144000" cy="915567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504" y="204787"/>
            <a:ext cx="8579296" cy="652463"/>
          </a:xfrm>
          <a:ln>
            <a:noFill/>
          </a:ln>
        </p:spPr>
        <p:txBody>
          <a:bodyPr>
            <a:normAutofit fontScale="90000"/>
          </a:bodyPr>
          <a:lstStyle/>
          <a:p>
            <a:r>
              <a:rPr lang="en-US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Részletes</a:t>
            </a:r>
            <a:r>
              <a:rPr lang="en-US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tervezés</a:t>
            </a:r>
            <a:endParaRPr lang="en-US" dirty="0" smtClean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Szövegdoboz 6"/>
          <p:cNvSpPr txBox="1"/>
          <p:nvPr/>
        </p:nvSpPr>
        <p:spPr>
          <a:xfrm>
            <a:off x="-756592" y="267494"/>
            <a:ext cx="75659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Title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40 pt</a:t>
            </a: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Text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1. level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24 pt</a:t>
            </a: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2. level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21 pt</a:t>
            </a:r>
            <a:endParaRPr lang="en-US" sz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artalom helye 10"/>
          <p:cNvSpPr txBox="1">
            <a:spLocks/>
          </p:cNvSpPr>
          <p:nvPr/>
        </p:nvSpPr>
        <p:spPr>
          <a:xfrm>
            <a:off x="730123" y="1203598"/>
            <a:ext cx="8424936" cy="3816424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20040" indent="-320040" algn="l" rtl="0" eaLnBrk="1" latinLnBrk="0" hangingPunct="1">
              <a:spcBef>
                <a:spcPts val="700"/>
              </a:spcBef>
              <a:buClr>
                <a:schemeClr val="accent2"/>
              </a:buClr>
              <a:buSzPct val="60000"/>
              <a:buFont typeface="Wingdings"/>
              <a:buChar char="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ts val="550"/>
              </a:spcBef>
              <a:buClr>
                <a:schemeClr val="accent1"/>
              </a:buClr>
              <a:buSzPct val="70000"/>
              <a:buFont typeface="Wingdings 2"/>
              <a:buChar char="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rtl="0" eaLnBrk="1" latinLnBrk="0" hangingPunct="1">
              <a:spcBef>
                <a:spcPts val="500"/>
              </a:spcBef>
              <a:buClr>
                <a:schemeClr val="accent2"/>
              </a:buClr>
              <a:buSzPct val="75000"/>
              <a:buFont typeface="Wingdings"/>
              <a:buChar char="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rtl="0" eaLnBrk="1" latinLnBrk="0" hangingPunct="1">
              <a:spcBef>
                <a:spcPts val="400"/>
              </a:spcBef>
              <a:buClr>
                <a:schemeClr val="accent3"/>
              </a:buClr>
              <a:buSzPct val="7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6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SzPct val="100000"/>
              <a:buFont typeface="Wingdings"/>
              <a:buBlip>
                <a:blip r:embed="rId4"/>
              </a:buBlip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SzPct val="100000"/>
              <a:buFont typeface="Wingdings"/>
              <a:buBlip>
                <a:blip r:embed="rId4"/>
              </a:buBlip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Link budget</a:t>
            </a:r>
          </a:p>
          <a:p>
            <a:pPr lvl="1">
              <a:buSzPct val="100000"/>
              <a:buFont typeface="Wingdings"/>
              <a:buBlip>
                <a:blip r:embed="rId4"/>
              </a:buBlip>
            </a:pPr>
            <a:r>
              <a:rPr lang="en-US" sz="1500" dirty="0" smtClean="0">
                <a:latin typeface="Times New Roman" pitchFamily="18" charset="0"/>
                <a:cs typeface="Times New Roman" pitchFamily="18" charset="0"/>
              </a:rPr>
              <a:t>GSM</a:t>
            </a:r>
          </a:p>
          <a:p>
            <a:pPr>
              <a:buSzPct val="100000"/>
              <a:buFont typeface="Wingdings"/>
              <a:buBlip>
                <a:blip r:embed="rId4"/>
              </a:buBlip>
            </a:pPr>
            <a:endParaRPr lang="en-US" dirty="0"/>
          </a:p>
          <a:p>
            <a:pPr marL="0" indent="0">
              <a:buSzPct val="100000"/>
              <a:buNone/>
            </a:pPr>
            <a:endParaRPr lang="en-US" sz="2600" dirty="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6662820"/>
              </p:ext>
            </p:extLst>
          </p:nvPr>
        </p:nvGraphicFramePr>
        <p:xfrm>
          <a:off x="3491880" y="1203598"/>
          <a:ext cx="4824537" cy="381642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03766"/>
                <a:gridCol w="560282"/>
                <a:gridCol w="309174"/>
                <a:gridCol w="467071"/>
                <a:gridCol w="253146"/>
                <a:gridCol w="1531098"/>
              </a:tblGrid>
              <a:tr h="1470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Jellemző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Downlink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 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Uplink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 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Leírás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</a:tr>
              <a:tr h="3012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Adóteljesítmény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44,5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dBm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30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dBm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kimenő teljesítmény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</a:tr>
              <a:tr h="2450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Adóteljesítmény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28,18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W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1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W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600" kern="1400">
                          <a:effectLst/>
                        </a:rPr>
                        <a:t>NOKIA Ultrasite EDGE BTS 1800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</a:tr>
              <a:tr h="3012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Leválasztó, összegző, szűrő veszteségek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3,5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dB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 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dB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COMBINER, Tipikus érték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</a:tr>
              <a:tr h="1470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Kábel és csatlakozó veszteség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2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dB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 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dB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Kábel és csatlakozó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</a:tr>
              <a:tr h="1470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Adóantenna nyereség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17,5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dBi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 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dBi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Kathrein 741 784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</a:tr>
              <a:tr h="1470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Test és polarizáció veszteség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 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dB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3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dB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Tipikus érték </a:t>
                      </a:r>
                      <a:r>
                        <a:rPr lang="en-US" sz="800" kern="1400">
                          <a:effectLst/>
                        </a:rPr>
                        <a:t>1800</a:t>
                      </a:r>
                      <a:r>
                        <a:rPr lang="hu-HU" sz="800" kern="1400">
                          <a:effectLst/>
                        </a:rPr>
                        <a:t> MHz-n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</a:tr>
              <a:tr h="3012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Adó EIRP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56,5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dBm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27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dBm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Kisugárzott teljesítmény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</a:tr>
              <a:tr h="1470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 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 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 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 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 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 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</a:tr>
              <a:tr h="3012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Vevő érzékenység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-102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dBm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-111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dBm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 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</a:tr>
              <a:tr h="1470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Slow fading tartalék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9,77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dB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9,77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dB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L=90% valószínűség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</a:tr>
              <a:tr h="1470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Fast fading tartalék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4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dB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4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dB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Tipikus érték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</a:tr>
              <a:tr h="1470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Kábel és csatlakozó veszteség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 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dB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2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dB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Kábel és csatlakozó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</a:tr>
              <a:tr h="1470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Vevőantenna nyereség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 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dBi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17,5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dBi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Kathrein 741 784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</a:tr>
              <a:tr h="1470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Diversity nyereség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 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dB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3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dB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Tipikus érték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</a:tr>
              <a:tr h="1470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Test és polarizáció veszteség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3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dB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 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dB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Tipikus érték </a:t>
                      </a:r>
                      <a:r>
                        <a:rPr lang="en-US" sz="800" kern="1400">
                          <a:effectLst/>
                        </a:rPr>
                        <a:t>1800</a:t>
                      </a:r>
                      <a:r>
                        <a:rPr lang="hu-HU" sz="800" kern="1400">
                          <a:effectLst/>
                        </a:rPr>
                        <a:t> MHz-n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</a:tr>
              <a:tr h="3012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Szükséges vett izotropikus jel-szint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-85,23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dBm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-115,73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dBm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Kisugárzott teljesítmény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</a:tr>
              <a:tr h="1470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 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 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 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 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 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 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</a:tr>
              <a:tr h="3012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Maximális elfogadható szakasz-csillapítás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141,73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dB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142,73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>
                          <a:effectLst/>
                        </a:rPr>
                        <a:t>dB</a:t>
                      </a:r>
                      <a:endParaRPr lang="hu-HU" sz="8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800" kern="1400" dirty="0">
                          <a:effectLst/>
                        </a:rPr>
                        <a:t> </a:t>
                      </a:r>
                      <a:endParaRPr lang="hu-HU" sz="800" kern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949" marR="27949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11067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>
          <a:xfrm>
            <a:off x="0" y="954167"/>
            <a:ext cx="539552" cy="4189333"/>
          </a:xfrm>
          <a:solidFill>
            <a:schemeClr val="accent1"/>
          </a:solidFill>
        </p:spPr>
        <p:txBody>
          <a:bodyPr anchor="b">
            <a:normAutofit/>
          </a:bodyPr>
          <a:lstStyle/>
          <a:p>
            <a:fld id="{EC3E4B20-6A00-4F18-B53F-F89ADF1FE129}" type="slidenum">
              <a:rPr lang="hu-HU" smtClean="0"/>
              <a:pPr/>
              <a:t>11</a:t>
            </a:fld>
            <a:endParaRPr lang="hu-HU" dirty="0"/>
          </a:p>
        </p:txBody>
      </p:sp>
      <p:pic>
        <p:nvPicPr>
          <p:cNvPr id="15" name="Kép 14" descr="bw2-3.jp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1"/>
            <a:ext cx="9144000" cy="915567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504" y="204787"/>
            <a:ext cx="8579296" cy="652463"/>
          </a:xfrm>
          <a:ln>
            <a:noFill/>
          </a:ln>
        </p:spPr>
        <p:txBody>
          <a:bodyPr>
            <a:normAutofit fontScale="90000"/>
          </a:bodyPr>
          <a:lstStyle/>
          <a:p>
            <a:r>
              <a:rPr lang="en-US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Részletes</a:t>
            </a:r>
            <a:r>
              <a:rPr lang="en-US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tervezés</a:t>
            </a:r>
            <a:endParaRPr lang="en-US" dirty="0" smtClean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Szövegdoboz 6"/>
          <p:cNvSpPr txBox="1"/>
          <p:nvPr/>
        </p:nvSpPr>
        <p:spPr>
          <a:xfrm>
            <a:off x="-756592" y="267494"/>
            <a:ext cx="75659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Title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40 pt</a:t>
            </a: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Text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1. level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24 pt</a:t>
            </a: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2. level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21 pt</a:t>
            </a:r>
            <a:endParaRPr lang="en-US" sz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artalom helye 10"/>
              <p:cNvSpPr txBox="1">
                <a:spLocks/>
              </p:cNvSpPr>
              <p:nvPr/>
            </p:nvSpPr>
            <p:spPr>
              <a:xfrm>
                <a:off x="730123" y="1203598"/>
                <a:ext cx="8424936" cy="3816424"/>
              </a:xfrm>
              <a:prstGeom prst="rect">
                <a:avLst/>
              </a:prstGeom>
            </p:spPr>
            <p:txBody>
              <a:bodyPr vert="horz">
                <a:normAutofit/>
              </a:bodyPr>
              <a:lstStyle>
                <a:lvl1pPr marL="320040" indent="-320040" algn="l" rtl="0" eaLnBrk="1" latinLnBrk="0" hangingPunct="1">
                  <a:spcBef>
                    <a:spcPts val="700"/>
                  </a:spcBef>
                  <a:buClr>
                    <a:schemeClr val="accent2"/>
                  </a:buClr>
                  <a:buSzPct val="60000"/>
                  <a:buFont typeface="Wingdings"/>
                  <a:buChar char=""/>
                  <a:defRPr kumimoji="0" sz="2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74320" algn="l" rtl="0" eaLnBrk="1" latinLnBrk="0" hangingPunct="1">
                  <a:spcBef>
                    <a:spcPts val="550"/>
                  </a:spcBef>
                  <a:buClr>
                    <a:schemeClr val="accent1"/>
                  </a:buClr>
                  <a:buSzPct val="70000"/>
                  <a:buFont typeface="Wingdings 2"/>
                  <a:buChar char="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28600" algn="l" rtl="0" eaLnBrk="1" latinLnBrk="0" hangingPunct="1">
                  <a:spcBef>
                    <a:spcPts val="500"/>
                  </a:spcBef>
                  <a:buClr>
                    <a:schemeClr val="accent2"/>
                  </a:buClr>
                  <a:buSzPct val="75000"/>
                  <a:buFont typeface="Wingdings"/>
                  <a:buChar char=""/>
                  <a:defRPr kumimoji="0"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-228600" algn="l" rtl="0" eaLnBrk="1" latinLnBrk="0" hangingPunct="1">
                  <a:spcBef>
                    <a:spcPts val="400"/>
                  </a:spcBef>
                  <a:buClr>
                    <a:schemeClr val="accent3"/>
                  </a:buClr>
                  <a:buSzPct val="75000"/>
                  <a:buFont typeface="Wingdings"/>
                  <a:buChar char="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-228600" algn="l" rtl="0" eaLnBrk="1" latinLnBrk="0" hangingPunct="1">
                  <a:spcBef>
                    <a:spcPts val="400"/>
                  </a:spcBef>
                  <a:buClr>
                    <a:schemeClr val="accent4"/>
                  </a:buClr>
                  <a:buSzPct val="65000"/>
                  <a:buFont typeface="Wingdings"/>
                  <a:buChar char="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103120" indent="-228600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Font typeface="Wingdings"/>
                  <a:buChar char="§"/>
                  <a:defRPr kumimoji="0" sz="18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77440" indent="-228600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Font typeface="Wingdings"/>
                  <a:buChar char="§"/>
                  <a:defRPr kumimoji="0" sz="18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651760" indent="-22860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Font typeface="Wingdings"/>
                  <a:buChar char="§"/>
                  <a:defRPr kumimoji="0" sz="18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26080" indent="-228600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Font typeface="Wingdings"/>
                  <a:buChar char="§"/>
                  <a:defRPr kumimoji="0" sz="18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buSzPct val="100000"/>
                  <a:buFont typeface="Wingdings"/>
                  <a:buBlip>
                    <a:blip r:embed="rId4"/>
                  </a:buBlip>
                </a:pPr>
                <a:endParaRPr lang="en-US" sz="24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buSzPct val="100000"/>
                  <a:buFont typeface="Wingdings"/>
                  <a:buBlip>
                    <a:blip r:embed="rId4"/>
                  </a:buBlip>
                </a:pPr>
                <a:r>
                  <a:rPr lang="en-US" sz="2400" dirty="0" smtClean="0">
                    <a:latin typeface="Times New Roman" pitchFamily="18" charset="0"/>
                    <a:cs typeface="Times New Roman" pitchFamily="18" charset="0"/>
                  </a:rPr>
                  <a:t>Slow fading margin</a:t>
                </a:r>
                <a:endParaRPr lang="en-US" sz="15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buSzPct val="100000"/>
                  <a:buBlip>
                    <a:blip r:embed="rId4"/>
                  </a:buBlip>
                </a:pPr>
                <a14:m>
                  <m:oMath xmlns:m="http://schemas.openxmlformats.org/officeDocument/2006/math">
                    <m:d>
                      <m:dPr>
                        <m:ctrlPr>
                          <a:rPr lang="hu-HU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hu-HU" i="1">
                            <a:latin typeface="Cambria Math" panose="02040503050406030204" pitchFamily="18" charset="0"/>
                          </a:rPr>
                          <m:t>𝑑𝐵</m:t>
                        </m:r>
                      </m:e>
                    </m:d>
                    <m:r>
                      <a:rPr lang="hu-HU" i="1">
                        <a:latin typeface="Cambria Math" panose="02040503050406030204" pitchFamily="18" charset="0"/>
                      </a:rPr>
                      <m:t>=10∗</m:t>
                    </m:r>
                    <m:r>
                      <m:rPr>
                        <m:sty m:val="p"/>
                      </m:rPr>
                      <a:rPr lang="hu-HU">
                        <a:latin typeface="Cambria Math" panose="02040503050406030204" pitchFamily="18" charset="0"/>
                      </a:rPr>
                      <m:t>log</m:t>
                    </m:r>
                    <m:r>
                      <a:rPr lang="hu-HU" i="1">
                        <a:latin typeface="Cambria Math" panose="02040503050406030204" pitchFamily="18" charset="0"/>
                      </a:rPr>
                      <m:t>(</m:t>
                    </m:r>
                    <m:f>
                      <m:fPr>
                        <m:ctrlPr>
                          <a:rPr lang="hu-HU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hu-HU" i="1">
                            <a:latin typeface="Cambria Math" panose="02040503050406030204" pitchFamily="18" charset="0"/>
                          </a:rPr>
                          <m:t>−1</m:t>
                        </m:r>
                      </m:num>
                      <m:den>
                        <m:func>
                          <m:funcPr>
                            <m:ctrlPr>
                              <a:rPr lang="hu-HU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hu-HU">
                                <a:latin typeface="Cambria Math" panose="02040503050406030204" pitchFamily="18" charset="0"/>
                              </a:rPr>
                              <m:t>ln</m:t>
                            </m:r>
                          </m:fName>
                          <m:e>
                            <m:d>
                              <m:dPr>
                                <m:ctrlPr>
                                  <a:rPr lang="hu-HU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hu-HU" i="1">
                                    <a:latin typeface="Cambria Math" panose="02040503050406030204" pitchFamily="18" charset="0"/>
                                  </a:rPr>
                                  <m:t>𝑣𝑎𝑙𝑠𝑧</m:t>
                                </m:r>
                              </m:e>
                            </m:d>
                          </m:e>
                        </m:func>
                      </m:den>
                    </m:f>
                    <m:r>
                      <a:rPr lang="hu-HU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dirty="0" smtClean="0"/>
              </a:p>
              <a:p>
                <a:pPr marL="0" indent="0">
                  <a:buSzPct val="100000"/>
                  <a:buNone/>
                </a:pPr>
                <a:endParaRPr lang="en-US" sz="2600" dirty="0" smtClean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9" name="Tartalom helye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0123" y="1203598"/>
                <a:ext cx="8424936" cy="3816424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hu-H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Kép 3" descr="http://www.wirelessbrasil.org/wirelessbr/colaboradores/webes/fig12_02.gif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52120" y="2499742"/>
            <a:ext cx="3372198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9538518"/>
              </p:ext>
            </p:extLst>
          </p:nvPr>
        </p:nvGraphicFramePr>
        <p:xfrm>
          <a:off x="834176" y="2926520"/>
          <a:ext cx="4626462" cy="21031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13231"/>
                <a:gridCol w="2313231"/>
              </a:tblGrid>
              <a:tr h="1416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kern="0">
                          <a:effectLst/>
                        </a:rPr>
                        <a:t>Valószinűség [%]</a:t>
                      </a:r>
                      <a:endParaRPr lang="hu-HU" sz="12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kern="0">
                          <a:effectLst/>
                        </a:rPr>
                        <a:t>szükséges fading tartalék [dB]</a:t>
                      </a:r>
                      <a:endParaRPr lang="hu-HU" sz="12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416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kern="0">
                          <a:effectLst/>
                        </a:rPr>
                        <a:t>50</a:t>
                      </a:r>
                      <a:endParaRPr lang="hu-HU" sz="12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kern="0">
                          <a:effectLst/>
                        </a:rPr>
                        <a:t>1,6</a:t>
                      </a:r>
                      <a:endParaRPr lang="hu-HU" sz="12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416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kern="0">
                          <a:effectLst/>
                        </a:rPr>
                        <a:t>75</a:t>
                      </a:r>
                      <a:endParaRPr lang="hu-HU" sz="12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kern="0">
                          <a:effectLst/>
                        </a:rPr>
                        <a:t>5,4</a:t>
                      </a:r>
                      <a:endParaRPr lang="hu-HU" sz="12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416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kern="0">
                          <a:effectLst/>
                        </a:rPr>
                        <a:t>90</a:t>
                      </a:r>
                      <a:endParaRPr lang="hu-HU" sz="12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kern="0">
                          <a:effectLst/>
                        </a:rPr>
                        <a:t>9,8</a:t>
                      </a:r>
                      <a:endParaRPr lang="hu-HU" sz="12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416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kern="0">
                          <a:effectLst/>
                        </a:rPr>
                        <a:t>95</a:t>
                      </a:r>
                      <a:endParaRPr lang="hu-HU" sz="12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kern="0">
                          <a:effectLst/>
                        </a:rPr>
                        <a:t>12,9</a:t>
                      </a:r>
                      <a:endParaRPr lang="hu-HU" sz="12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416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kern="0">
                          <a:effectLst/>
                        </a:rPr>
                        <a:t>97</a:t>
                      </a:r>
                      <a:endParaRPr lang="hu-HU" sz="12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kern="0">
                          <a:effectLst/>
                        </a:rPr>
                        <a:t>16</a:t>
                      </a:r>
                      <a:endParaRPr lang="hu-HU" sz="12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416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kern="0">
                          <a:effectLst/>
                        </a:rPr>
                        <a:t>99</a:t>
                      </a:r>
                      <a:endParaRPr lang="hu-HU" sz="12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kern="0">
                          <a:effectLst/>
                        </a:rPr>
                        <a:t>20</a:t>
                      </a:r>
                      <a:endParaRPr lang="hu-HU" sz="12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416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kern="0">
                          <a:effectLst/>
                        </a:rPr>
                        <a:t>99,5</a:t>
                      </a:r>
                      <a:endParaRPr lang="hu-HU" sz="12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kern="0">
                          <a:effectLst/>
                        </a:rPr>
                        <a:t>23</a:t>
                      </a:r>
                      <a:endParaRPr lang="hu-HU" sz="12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416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kern="0">
                          <a:effectLst/>
                        </a:rPr>
                        <a:t>99,9</a:t>
                      </a:r>
                      <a:endParaRPr lang="hu-HU" sz="12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kern="0">
                          <a:effectLst/>
                        </a:rPr>
                        <a:t>30</a:t>
                      </a:r>
                      <a:endParaRPr lang="hu-HU" sz="12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416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kern="0">
                          <a:effectLst/>
                        </a:rPr>
                        <a:t>99,99</a:t>
                      </a:r>
                      <a:endParaRPr lang="hu-HU" sz="1200" kern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kern="0" dirty="0">
                          <a:effectLst/>
                        </a:rPr>
                        <a:t>39</a:t>
                      </a:r>
                      <a:endParaRPr lang="hu-HU" sz="1200" kern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2878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>
          <a:xfrm>
            <a:off x="0" y="954167"/>
            <a:ext cx="539552" cy="4189333"/>
          </a:xfrm>
          <a:solidFill>
            <a:schemeClr val="accent1"/>
          </a:solidFill>
        </p:spPr>
        <p:txBody>
          <a:bodyPr anchor="b">
            <a:normAutofit/>
          </a:bodyPr>
          <a:lstStyle/>
          <a:p>
            <a:fld id="{EC3E4B20-6A00-4F18-B53F-F89ADF1FE129}" type="slidenum">
              <a:rPr lang="hu-HU" smtClean="0"/>
              <a:pPr/>
              <a:t>12</a:t>
            </a:fld>
            <a:endParaRPr lang="hu-HU" dirty="0"/>
          </a:p>
        </p:txBody>
      </p:sp>
      <p:pic>
        <p:nvPicPr>
          <p:cNvPr id="15" name="Kép 14" descr="bw2-3.jp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1"/>
            <a:ext cx="9144000" cy="915567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504" y="204787"/>
            <a:ext cx="8579296" cy="652463"/>
          </a:xfrm>
          <a:ln>
            <a:noFill/>
          </a:ln>
        </p:spPr>
        <p:txBody>
          <a:bodyPr>
            <a:normAutofit fontScale="90000"/>
          </a:bodyPr>
          <a:lstStyle/>
          <a:p>
            <a:r>
              <a:rPr lang="en-US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Részletes</a:t>
            </a:r>
            <a:r>
              <a:rPr lang="en-US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tervezés</a:t>
            </a:r>
            <a:endParaRPr lang="en-US" dirty="0" smtClean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Szövegdoboz 6"/>
          <p:cNvSpPr txBox="1"/>
          <p:nvPr/>
        </p:nvSpPr>
        <p:spPr>
          <a:xfrm>
            <a:off x="-756592" y="267494"/>
            <a:ext cx="75659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Title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40 pt</a:t>
            </a: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Text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1. level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24 pt</a:t>
            </a: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2. level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21 pt</a:t>
            </a:r>
            <a:endParaRPr lang="en-US" sz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artalom helye 10"/>
          <p:cNvSpPr txBox="1">
            <a:spLocks/>
          </p:cNvSpPr>
          <p:nvPr/>
        </p:nvSpPr>
        <p:spPr>
          <a:xfrm>
            <a:off x="730123" y="1203598"/>
            <a:ext cx="8424936" cy="3816424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20040" indent="-320040" algn="l" rtl="0" eaLnBrk="1" latinLnBrk="0" hangingPunct="1">
              <a:spcBef>
                <a:spcPts val="700"/>
              </a:spcBef>
              <a:buClr>
                <a:schemeClr val="accent2"/>
              </a:buClr>
              <a:buSzPct val="60000"/>
              <a:buFont typeface="Wingdings"/>
              <a:buChar char="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ts val="550"/>
              </a:spcBef>
              <a:buClr>
                <a:schemeClr val="accent1"/>
              </a:buClr>
              <a:buSzPct val="70000"/>
              <a:buFont typeface="Wingdings 2"/>
              <a:buChar char="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rtl="0" eaLnBrk="1" latinLnBrk="0" hangingPunct="1">
              <a:spcBef>
                <a:spcPts val="500"/>
              </a:spcBef>
              <a:buClr>
                <a:schemeClr val="accent2"/>
              </a:buClr>
              <a:buSzPct val="75000"/>
              <a:buFont typeface="Wingdings"/>
              <a:buChar char="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rtl="0" eaLnBrk="1" latinLnBrk="0" hangingPunct="1">
              <a:spcBef>
                <a:spcPts val="400"/>
              </a:spcBef>
              <a:buClr>
                <a:schemeClr val="accent3"/>
              </a:buClr>
              <a:buSzPct val="7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6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SzPct val="100000"/>
              <a:buFont typeface="Wingdings"/>
              <a:buBlip>
                <a:blip r:embed="rId4"/>
              </a:buBlip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SzPct val="100000"/>
              <a:buFont typeface="Wingdings"/>
              <a:buBlip>
                <a:blip r:embed="rId4"/>
              </a:buBlip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Terjedési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modell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SzPct val="100000"/>
              <a:buBlip>
                <a:blip r:embed="rId4"/>
              </a:buBlip>
            </a:pPr>
            <a:r>
              <a:rPr lang="en-US" sz="1600" dirty="0" err="1" smtClean="0"/>
              <a:t>Elméleti</a:t>
            </a:r>
            <a:r>
              <a:rPr lang="en-US" sz="1600" dirty="0" smtClean="0"/>
              <a:t>: </a:t>
            </a:r>
            <a:r>
              <a:rPr lang="hu-HU" sz="1600" dirty="0" smtClean="0"/>
              <a:t>L</a:t>
            </a:r>
            <a:r>
              <a:rPr lang="hu-HU" sz="1600" baseline="-25000" dirty="0" smtClean="0"/>
              <a:t>0[dB</a:t>
            </a:r>
            <a:r>
              <a:rPr lang="hu-HU" sz="1600" baseline="-25000" dirty="0"/>
              <a:t>]</a:t>
            </a:r>
            <a:r>
              <a:rPr lang="hu-HU" sz="1600" dirty="0"/>
              <a:t>=32,4+20 log d</a:t>
            </a:r>
            <a:r>
              <a:rPr lang="hu-HU" sz="1600" baseline="-25000" dirty="0"/>
              <a:t>[km]</a:t>
            </a:r>
            <a:r>
              <a:rPr lang="hu-HU" sz="1600" dirty="0"/>
              <a:t>+20 log f</a:t>
            </a:r>
            <a:r>
              <a:rPr lang="hu-HU" sz="1600" baseline="-25000" dirty="0"/>
              <a:t>[MHz</a:t>
            </a:r>
            <a:r>
              <a:rPr lang="hu-HU" sz="1600" baseline="-25000" dirty="0" smtClean="0"/>
              <a:t>]</a:t>
            </a:r>
            <a:endParaRPr lang="en-US" sz="1600" baseline="-25000" dirty="0" smtClean="0"/>
          </a:p>
          <a:p>
            <a:pPr lvl="2">
              <a:buSzPct val="100000"/>
              <a:buBlip>
                <a:blip r:embed="rId4"/>
              </a:buBlip>
            </a:pPr>
            <a:r>
              <a:rPr lang="en-US" sz="1300" baseline="-25000" dirty="0" err="1" smtClean="0"/>
              <a:t>Diffrakció</a:t>
            </a:r>
            <a:r>
              <a:rPr lang="en-US" sz="1300" baseline="-25000" dirty="0" smtClean="0"/>
              <a:t>	</a:t>
            </a:r>
            <a:endParaRPr lang="hu-HU" sz="1300" dirty="0"/>
          </a:p>
          <a:p>
            <a:pPr lvl="1">
              <a:buSzPct val="100000"/>
              <a:buFont typeface="Wingdings"/>
              <a:buBlip>
                <a:blip r:embed="rId4"/>
              </a:buBlip>
            </a:pPr>
            <a:endParaRPr lang="en-US" dirty="0"/>
          </a:p>
          <a:p>
            <a:pPr marL="0" indent="0">
              <a:buSzPct val="100000"/>
              <a:buNone/>
            </a:pPr>
            <a:endParaRPr lang="en-US" sz="26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Kép 113" descr="Pics\PAR315.PCX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99528" y="2931790"/>
            <a:ext cx="3286125" cy="173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14884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>
          <a:xfrm>
            <a:off x="0" y="954167"/>
            <a:ext cx="539552" cy="4189333"/>
          </a:xfrm>
          <a:solidFill>
            <a:schemeClr val="accent1"/>
          </a:solidFill>
        </p:spPr>
        <p:txBody>
          <a:bodyPr anchor="b">
            <a:normAutofit/>
          </a:bodyPr>
          <a:lstStyle/>
          <a:p>
            <a:fld id="{EC3E4B20-6A00-4F18-B53F-F89ADF1FE129}" type="slidenum">
              <a:rPr lang="hu-HU" smtClean="0"/>
              <a:pPr/>
              <a:t>13</a:t>
            </a:fld>
            <a:endParaRPr lang="hu-HU" dirty="0"/>
          </a:p>
        </p:txBody>
      </p:sp>
      <p:pic>
        <p:nvPicPr>
          <p:cNvPr id="15" name="Kép 14" descr="bw2-3.jp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1"/>
            <a:ext cx="9144000" cy="915567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504" y="204787"/>
            <a:ext cx="8579296" cy="652463"/>
          </a:xfrm>
          <a:ln>
            <a:noFill/>
          </a:ln>
        </p:spPr>
        <p:txBody>
          <a:bodyPr>
            <a:normAutofit fontScale="90000"/>
          </a:bodyPr>
          <a:lstStyle/>
          <a:p>
            <a:r>
              <a:rPr lang="en-US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Részletes</a:t>
            </a:r>
            <a:r>
              <a:rPr lang="en-US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tervezés</a:t>
            </a:r>
            <a:endParaRPr lang="en-US" dirty="0" smtClean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Szövegdoboz 6"/>
          <p:cNvSpPr txBox="1"/>
          <p:nvPr/>
        </p:nvSpPr>
        <p:spPr>
          <a:xfrm>
            <a:off x="-756592" y="267494"/>
            <a:ext cx="75659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Title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40 pt</a:t>
            </a: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Text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1. level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24 pt</a:t>
            </a: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2. level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21 pt</a:t>
            </a:r>
            <a:endParaRPr lang="en-US" sz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artalom helye 10"/>
          <p:cNvSpPr txBox="1">
            <a:spLocks/>
          </p:cNvSpPr>
          <p:nvPr/>
        </p:nvSpPr>
        <p:spPr>
          <a:xfrm>
            <a:off x="730123" y="1203598"/>
            <a:ext cx="8424936" cy="3816424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20040" indent="-320040" algn="l" rtl="0" eaLnBrk="1" latinLnBrk="0" hangingPunct="1">
              <a:spcBef>
                <a:spcPts val="700"/>
              </a:spcBef>
              <a:buClr>
                <a:schemeClr val="accent2"/>
              </a:buClr>
              <a:buSzPct val="60000"/>
              <a:buFont typeface="Wingdings"/>
              <a:buChar char="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ts val="550"/>
              </a:spcBef>
              <a:buClr>
                <a:schemeClr val="accent1"/>
              </a:buClr>
              <a:buSzPct val="70000"/>
              <a:buFont typeface="Wingdings 2"/>
              <a:buChar char="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rtl="0" eaLnBrk="1" latinLnBrk="0" hangingPunct="1">
              <a:spcBef>
                <a:spcPts val="500"/>
              </a:spcBef>
              <a:buClr>
                <a:schemeClr val="accent2"/>
              </a:buClr>
              <a:buSzPct val="75000"/>
              <a:buFont typeface="Wingdings"/>
              <a:buChar char="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rtl="0" eaLnBrk="1" latinLnBrk="0" hangingPunct="1">
              <a:spcBef>
                <a:spcPts val="400"/>
              </a:spcBef>
              <a:buClr>
                <a:schemeClr val="accent3"/>
              </a:buClr>
              <a:buSzPct val="7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6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SzPct val="100000"/>
              <a:buFont typeface="Wingdings"/>
              <a:buBlip>
                <a:blip r:embed="rId4"/>
              </a:buBlip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SzPct val="100000"/>
              <a:buFont typeface="Wingdings"/>
              <a:buBlip>
                <a:blip r:embed="rId4"/>
              </a:buBlip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Empírikus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SzPct val="100000"/>
              <a:buBlip>
                <a:blip r:embed="rId4"/>
              </a:buBlip>
            </a:pPr>
            <a:r>
              <a:rPr lang="hu-HU" sz="1100" dirty="0" err="1"/>
              <a:t>L</a:t>
            </a:r>
            <a:r>
              <a:rPr lang="hu-HU" sz="1100" baseline="-25000" dirty="0" err="1"/>
              <a:t>u</a:t>
            </a:r>
            <a:r>
              <a:rPr lang="hu-HU" sz="1100" dirty="0"/>
              <a:t> = 69,55 + 26,16 log f - 13,82 log </a:t>
            </a:r>
            <a:r>
              <a:rPr lang="hu-HU" sz="1100" dirty="0" err="1"/>
              <a:t>h</a:t>
            </a:r>
            <a:r>
              <a:rPr lang="hu-HU" sz="1100" baseline="-25000" dirty="0" err="1"/>
              <a:t>b</a:t>
            </a:r>
            <a:r>
              <a:rPr lang="hu-HU" sz="1100" dirty="0"/>
              <a:t> - </a:t>
            </a:r>
            <a:r>
              <a:rPr lang="hu-HU" sz="1100" dirty="0" err="1"/>
              <a:t>C</a:t>
            </a:r>
            <a:r>
              <a:rPr lang="hu-HU" sz="1100" baseline="-25000" dirty="0" err="1"/>
              <a:t>h</a:t>
            </a:r>
            <a:r>
              <a:rPr lang="hu-HU" sz="1100" dirty="0"/>
              <a:t>+ [44,9 - 6,55 log </a:t>
            </a:r>
            <a:r>
              <a:rPr lang="hu-HU" sz="1100" dirty="0" err="1"/>
              <a:t>h</a:t>
            </a:r>
            <a:r>
              <a:rPr lang="hu-HU" sz="1100" baseline="-25000" dirty="0" err="1"/>
              <a:t>b</a:t>
            </a:r>
            <a:r>
              <a:rPr lang="hu-HU" sz="1100" dirty="0"/>
              <a:t>] * </a:t>
            </a:r>
            <a:r>
              <a:rPr lang="hu-HU" sz="1100" dirty="0" err="1"/>
              <a:t>log</a:t>
            </a:r>
            <a:r>
              <a:rPr lang="hu-HU" sz="1100" dirty="0"/>
              <a:t> </a:t>
            </a:r>
            <a:r>
              <a:rPr lang="hu-HU" sz="1100" dirty="0" smtClean="0"/>
              <a:t>d</a:t>
            </a:r>
            <a:endParaRPr lang="en-US" sz="1100" dirty="0" smtClean="0"/>
          </a:p>
          <a:p>
            <a:pPr lvl="1">
              <a:buSzPct val="100000"/>
              <a:buBlip>
                <a:blip r:embed="rId4"/>
              </a:buBlip>
            </a:pPr>
            <a:r>
              <a:rPr lang="hu-HU" sz="1100" dirty="0" err="1"/>
              <a:t>C</a:t>
            </a:r>
            <a:r>
              <a:rPr lang="hu-HU" sz="1100" baseline="-25000" dirty="0" err="1"/>
              <a:t>h</a:t>
            </a:r>
            <a:r>
              <a:rPr lang="hu-HU" sz="1100" dirty="0"/>
              <a:t> = 0,8 + (1,</a:t>
            </a:r>
            <a:r>
              <a:rPr lang="hu-HU" sz="1100" dirty="0" err="1"/>
              <a:t>1</a:t>
            </a:r>
            <a:r>
              <a:rPr lang="hu-HU" sz="1100" dirty="0"/>
              <a:t> log f- 0,7) * h</a:t>
            </a:r>
            <a:r>
              <a:rPr lang="hu-HU" sz="1100" baseline="-25000" dirty="0"/>
              <a:t>m</a:t>
            </a:r>
            <a:r>
              <a:rPr lang="hu-HU" sz="1100" dirty="0"/>
              <a:t> -1,56 log f</a:t>
            </a:r>
          </a:p>
          <a:p>
            <a:pPr lvl="1">
              <a:buSzPct val="100000"/>
              <a:buBlip>
                <a:blip r:embed="rId4"/>
              </a:buBlip>
            </a:pPr>
            <a:endParaRPr lang="hu-HU" sz="1100" dirty="0"/>
          </a:p>
          <a:p>
            <a:pPr lvl="1">
              <a:buSzPct val="100000"/>
              <a:buFont typeface="Wingdings"/>
              <a:buBlip>
                <a:blip r:embed="rId4"/>
              </a:buBlip>
            </a:pPr>
            <a:endParaRPr lang="en-US" sz="21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SzPct val="100000"/>
              <a:buFont typeface="Wingdings"/>
              <a:buBlip>
                <a:blip r:embed="rId4"/>
              </a:buBlip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SzPct val="100000"/>
              <a:buFont typeface="Wingdings"/>
              <a:buBlip>
                <a:blip r:embed="rId4"/>
              </a:buBlip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SzPct val="100000"/>
              <a:buFont typeface="Wingdings"/>
              <a:buBlip>
                <a:blip r:embed="rId4"/>
              </a:buBlip>
            </a:pPr>
            <a:endParaRPr lang="en-US" sz="23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Kép 15" descr="hata_field_str.jp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942591" y="2931790"/>
            <a:ext cx="3888432" cy="1944216"/>
          </a:xfrm>
          <a:prstGeom prst="rect">
            <a:avLst/>
          </a:prstGeom>
        </p:spPr>
      </p:pic>
      <p:pic>
        <p:nvPicPr>
          <p:cNvPr id="11" name="Kép 15" descr="\\Csaby1\f\CSABY\univ\eights\Laboratory\Selflab\Képek\COST231-1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43197" y="3128280"/>
            <a:ext cx="3386321" cy="15512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95213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>
          <a:xfrm>
            <a:off x="0" y="954167"/>
            <a:ext cx="539552" cy="4189333"/>
          </a:xfrm>
          <a:solidFill>
            <a:schemeClr val="accent1"/>
          </a:solidFill>
        </p:spPr>
        <p:txBody>
          <a:bodyPr anchor="b">
            <a:normAutofit/>
          </a:bodyPr>
          <a:lstStyle/>
          <a:p>
            <a:fld id="{EC3E4B20-6A00-4F18-B53F-F89ADF1FE129}" type="slidenum">
              <a:rPr lang="hu-HU" smtClean="0"/>
              <a:pPr/>
              <a:t>14</a:t>
            </a:fld>
            <a:endParaRPr lang="hu-HU" dirty="0"/>
          </a:p>
        </p:txBody>
      </p:sp>
      <p:pic>
        <p:nvPicPr>
          <p:cNvPr id="15" name="Kép 14" descr="bw2-3.jp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1"/>
            <a:ext cx="9144000" cy="915567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504" y="204787"/>
            <a:ext cx="8579296" cy="652463"/>
          </a:xfrm>
          <a:ln>
            <a:noFill/>
          </a:ln>
        </p:spPr>
        <p:txBody>
          <a:bodyPr>
            <a:normAutofit fontScale="90000"/>
          </a:bodyPr>
          <a:lstStyle/>
          <a:p>
            <a:r>
              <a:rPr lang="en-US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Részletes</a:t>
            </a:r>
            <a:r>
              <a:rPr lang="en-US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tervezés</a:t>
            </a:r>
            <a:endParaRPr lang="en-US" dirty="0" smtClean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Szövegdoboz 6"/>
          <p:cNvSpPr txBox="1"/>
          <p:nvPr/>
        </p:nvSpPr>
        <p:spPr>
          <a:xfrm>
            <a:off x="-756592" y="267494"/>
            <a:ext cx="75659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Title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40 pt</a:t>
            </a: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Text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1. level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24 pt</a:t>
            </a: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2. level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21 pt</a:t>
            </a:r>
            <a:endParaRPr lang="en-US" sz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artalom helye 10"/>
          <p:cNvSpPr txBox="1">
            <a:spLocks/>
          </p:cNvSpPr>
          <p:nvPr/>
        </p:nvSpPr>
        <p:spPr>
          <a:xfrm>
            <a:off x="730123" y="1203598"/>
            <a:ext cx="1897661" cy="3816424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20040" indent="-320040" algn="l" rtl="0" eaLnBrk="1" latinLnBrk="0" hangingPunct="1">
              <a:spcBef>
                <a:spcPts val="700"/>
              </a:spcBef>
              <a:buClr>
                <a:schemeClr val="accent2"/>
              </a:buClr>
              <a:buSzPct val="60000"/>
              <a:buFont typeface="Wingdings"/>
              <a:buChar char="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ts val="550"/>
              </a:spcBef>
              <a:buClr>
                <a:schemeClr val="accent1"/>
              </a:buClr>
              <a:buSzPct val="70000"/>
              <a:buFont typeface="Wingdings 2"/>
              <a:buChar char="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rtl="0" eaLnBrk="1" latinLnBrk="0" hangingPunct="1">
              <a:spcBef>
                <a:spcPts val="500"/>
              </a:spcBef>
              <a:buClr>
                <a:schemeClr val="accent2"/>
              </a:buClr>
              <a:buSzPct val="75000"/>
              <a:buFont typeface="Wingdings"/>
              <a:buChar char="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rtl="0" eaLnBrk="1" latinLnBrk="0" hangingPunct="1">
              <a:spcBef>
                <a:spcPts val="400"/>
              </a:spcBef>
              <a:buClr>
                <a:schemeClr val="accent3"/>
              </a:buClr>
              <a:buSzPct val="7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6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SzPct val="100000"/>
              <a:buFont typeface="Wingdings"/>
              <a:buBlip>
                <a:blip r:embed="rId4"/>
              </a:buBlip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SzPct val="100000"/>
              <a:buFont typeface="Wingdings"/>
              <a:buBlip>
                <a:blip r:embed="rId4"/>
              </a:buBlip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Modell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hangolás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SzPct val="100000"/>
              <a:buFont typeface="Wingdings"/>
              <a:buBlip>
                <a:blip r:embed="rId4"/>
              </a:buBlip>
            </a:pPr>
            <a:r>
              <a:rPr lang="hu-HU" sz="1400" dirty="0" err="1"/>
              <a:t>Lp</a:t>
            </a:r>
            <a:r>
              <a:rPr lang="hu-HU" sz="1400" dirty="0"/>
              <a:t>(d) = </a:t>
            </a:r>
            <a:endParaRPr lang="en-US" sz="1400" dirty="0" smtClean="0"/>
          </a:p>
          <a:p>
            <a:pPr marL="640080" lvl="2" indent="0">
              <a:buSzPct val="100000"/>
              <a:buNone/>
            </a:pPr>
            <a:r>
              <a:rPr lang="hu-HU" sz="1100" dirty="0" smtClean="0"/>
              <a:t>K1 </a:t>
            </a:r>
            <a:r>
              <a:rPr lang="hu-HU" sz="1100" dirty="0"/>
              <a:t>+ </a:t>
            </a:r>
            <a:endParaRPr lang="en-US" sz="1100" dirty="0" smtClean="0"/>
          </a:p>
          <a:p>
            <a:pPr marL="640080" lvl="2" indent="0">
              <a:buSzPct val="100000"/>
              <a:buNone/>
            </a:pPr>
            <a:r>
              <a:rPr lang="hu-HU" sz="1100" dirty="0" smtClean="0"/>
              <a:t>K2.log(d</a:t>
            </a:r>
            <a:r>
              <a:rPr lang="hu-HU" sz="1100" dirty="0"/>
              <a:t>) + K3.Hms + K4.log(</a:t>
            </a:r>
            <a:r>
              <a:rPr lang="hu-HU" sz="1100" dirty="0" err="1"/>
              <a:t>Hms</a:t>
            </a:r>
            <a:r>
              <a:rPr lang="hu-HU" sz="1100" dirty="0"/>
              <a:t>) + K5.log(</a:t>
            </a:r>
            <a:r>
              <a:rPr lang="hu-HU" sz="1100" dirty="0" err="1"/>
              <a:t>Heff</a:t>
            </a:r>
            <a:r>
              <a:rPr lang="hu-HU" sz="1100" dirty="0"/>
              <a:t>)+ K6.log(</a:t>
            </a:r>
            <a:r>
              <a:rPr lang="hu-HU" sz="1100" dirty="0" err="1"/>
              <a:t>Heff</a:t>
            </a:r>
            <a:r>
              <a:rPr lang="hu-HU" sz="1100" dirty="0"/>
              <a:t>).log(d) + K7.Ldiff </a:t>
            </a:r>
            <a:endParaRPr lang="en-US" sz="1100" dirty="0" smtClean="0"/>
          </a:p>
          <a:p>
            <a:pPr marL="640080" lvl="2" indent="0">
              <a:buSzPct val="100000"/>
              <a:buNone/>
            </a:pPr>
            <a:r>
              <a:rPr lang="hu-HU" sz="1100" dirty="0" smtClean="0"/>
              <a:t>+ </a:t>
            </a:r>
            <a:r>
              <a:rPr lang="hu-HU" sz="1100" dirty="0" err="1"/>
              <a:t>Lclutter</a:t>
            </a:r>
            <a:endParaRPr lang="en-US" sz="11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Kép 143" descr="propagation.jp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707904" y="1203598"/>
            <a:ext cx="3888432" cy="3867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928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>
          <a:xfrm>
            <a:off x="0" y="954167"/>
            <a:ext cx="539552" cy="4189333"/>
          </a:xfrm>
          <a:solidFill>
            <a:schemeClr val="accent1"/>
          </a:solidFill>
        </p:spPr>
        <p:txBody>
          <a:bodyPr anchor="b">
            <a:normAutofit/>
          </a:bodyPr>
          <a:lstStyle/>
          <a:p>
            <a:fld id="{EC3E4B20-6A00-4F18-B53F-F89ADF1FE129}" type="slidenum">
              <a:rPr lang="hu-HU" smtClean="0"/>
              <a:pPr/>
              <a:t>15</a:t>
            </a:fld>
            <a:endParaRPr lang="hu-HU" dirty="0"/>
          </a:p>
        </p:txBody>
      </p:sp>
      <p:pic>
        <p:nvPicPr>
          <p:cNvPr id="15" name="Kép 14" descr="bw2-3.jp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1"/>
            <a:ext cx="9144000" cy="915567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504" y="204787"/>
            <a:ext cx="8579296" cy="652463"/>
          </a:xfrm>
          <a:ln>
            <a:noFill/>
          </a:ln>
        </p:spPr>
        <p:txBody>
          <a:bodyPr>
            <a:normAutofit fontScale="90000"/>
          </a:bodyPr>
          <a:lstStyle/>
          <a:p>
            <a:r>
              <a:rPr lang="en-US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Részletes</a:t>
            </a:r>
            <a:r>
              <a:rPr lang="en-US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tervezés</a:t>
            </a:r>
            <a:endParaRPr lang="en-US" dirty="0" smtClean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Szövegdoboz 6"/>
          <p:cNvSpPr txBox="1"/>
          <p:nvPr/>
        </p:nvSpPr>
        <p:spPr>
          <a:xfrm>
            <a:off x="-756592" y="267494"/>
            <a:ext cx="75659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Title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40 pt</a:t>
            </a: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Text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1. level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24 pt</a:t>
            </a: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2. level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21 pt</a:t>
            </a:r>
            <a:endParaRPr lang="en-US" sz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artalom helye 10"/>
          <p:cNvSpPr txBox="1">
            <a:spLocks/>
          </p:cNvSpPr>
          <p:nvPr/>
        </p:nvSpPr>
        <p:spPr>
          <a:xfrm>
            <a:off x="522741" y="915566"/>
            <a:ext cx="3113155" cy="1080120"/>
          </a:xfrm>
          <a:prstGeom prst="rect">
            <a:avLst/>
          </a:prstGeom>
        </p:spPr>
        <p:txBody>
          <a:bodyPr vert="horz">
            <a:normAutofit fontScale="70000" lnSpcReduction="20000"/>
          </a:bodyPr>
          <a:lstStyle>
            <a:lvl1pPr marL="320040" indent="-320040" algn="l" rtl="0" eaLnBrk="1" latinLnBrk="0" hangingPunct="1">
              <a:spcBef>
                <a:spcPts val="700"/>
              </a:spcBef>
              <a:buClr>
                <a:schemeClr val="accent2"/>
              </a:buClr>
              <a:buSzPct val="60000"/>
              <a:buFont typeface="Wingdings"/>
              <a:buChar char="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ts val="550"/>
              </a:spcBef>
              <a:buClr>
                <a:schemeClr val="accent1"/>
              </a:buClr>
              <a:buSzPct val="70000"/>
              <a:buFont typeface="Wingdings 2"/>
              <a:buChar char="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rtl="0" eaLnBrk="1" latinLnBrk="0" hangingPunct="1">
              <a:spcBef>
                <a:spcPts val="500"/>
              </a:spcBef>
              <a:buClr>
                <a:schemeClr val="accent2"/>
              </a:buClr>
              <a:buSzPct val="75000"/>
              <a:buFont typeface="Wingdings"/>
              <a:buChar char="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rtl="0" eaLnBrk="1" latinLnBrk="0" hangingPunct="1">
              <a:spcBef>
                <a:spcPts val="400"/>
              </a:spcBef>
              <a:buClr>
                <a:schemeClr val="accent3"/>
              </a:buClr>
              <a:buSzPct val="7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6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SzPct val="100000"/>
              <a:buFont typeface="Wingdings"/>
              <a:buBlip>
                <a:blip r:embed="rId4"/>
              </a:buBlip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SzPct val="100000"/>
              <a:buFont typeface="Wingdings"/>
              <a:buBlip>
                <a:blip r:embed="rId4"/>
              </a:buBlip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Mérések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megjelenítése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SzPct val="100000"/>
              <a:buFont typeface="Wingdings"/>
              <a:buBlip>
                <a:blip r:embed="rId4"/>
              </a:buBlip>
            </a:pPr>
            <a:r>
              <a:rPr lang="en-US" sz="1500" dirty="0" smtClean="0">
                <a:latin typeface="Times New Roman" pitchFamily="18" charset="0"/>
                <a:cs typeface="Times New Roman" pitchFamily="18" charset="0"/>
              </a:rPr>
              <a:t>RSCP</a:t>
            </a:r>
          </a:p>
          <a:p>
            <a:pPr marL="365760" lvl="1" indent="0">
              <a:buSzPct val="100000"/>
              <a:buNone/>
            </a:pPr>
            <a:r>
              <a:rPr lang="en-US" sz="2100" dirty="0">
                <a:latin typeface="Times New Roman" pitchFamily="18" charset="0"/>
                <a:cs typeface="Times New Roman" pitchFamily="18" charset="0"/>
              </a:rPr>
              <a:t>	</a:t>
            </a:r>
            <a:endParaRPr lang="en-US" sz="21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Map2_RSCP_Carrier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2" t="2383" r="3372" b="3337"/>
          <a:stretch>
            <a:fillRect/>
          </a:stretch>
        </p:blipFill>
        <p:spPr bwMode="auto">
          <a:xfrm>
            <a:off x="3131840" y="1203598"/>
            <a:ext cx="5341398" cy="3816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07904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>
          <a:xfrm>
            <a:off x="0" y="954167"/>
            <a:ext cx="539552" cy="4189333"/>
          </a:xfrm>
          <a:solidFill>
            <a:schemeClr val="accent1"/>
          </a:solidFill>
        </p:spPr>
        <p:txBody>
          <a:bodyPr anchor="b">
            <a:normAutofit/>
          </a:bodyPr>
          <a:lstStyle/>
          <a:p>
            <a:fld id="{EC3E4B20-6A00-4F18-B53F-F89ADF1FE129}" type="slidenum">
              <a:rPr lang="hu-HU" smtClean="0"/>
              <a:pPr/>
              <a:t>16</a:t>
            </a:fld>
            <a:endParaRPr lang="hu-HU" dirty="0"/>
          </a:p>
        </p:txBody>
      </p:sp>
      <p:pic>
        <p:nvPicPr>
          <p:cNvPr id="15" name="Kép 14" descr="bw2-3.jp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1"/>
            <a:ext cx="9144000" cy="915567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504" y="204787"/>
            <a:ext cx="8579296" cy="652463"/>
          </a:xfrm>
          <a:ln>
            <a:noFill/>
          </a:ln>
        </p:spPr>
        <p:txBody>
          <a:bodyPr>
            <a:normAutofit fontScale="90000"/>
          </a:bodyPr>
          <a:lstStyle/>
          <a:p>
            <a:r>
              <a:rPr lang="en-US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Részletes</a:t>
            </a:r>
            <a:r>
              <a:rPr lang="en-US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tervezés</a:t>
            </a:r>
            <a:endParaRPr lang="en-US" dirty="0" smtClean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Szövegdoboz 6"/>
          <p:cNvSpPr txBox="1"/>
          <p:nvPr/>
        </p:nvSpPr>
        <p:spPr>
          <a:xfrm>
            <a:off x="-756592" y="267494"/>
            <a:ext cx="75659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Title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40 pt</a:t>
            </a: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Text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1. level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24 pt</a:t>
            </a: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2. level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21 pt</a:t>
            </a:r>
            <a:endParaRPr lang="en-US" sz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artalom helye 10"/>
          <p:cNvSpPr txBox="1">
            <a:spLocks/>
          </p:cNvSpPr>
          <p:nvPr/>
        </p:nvSpPr>
        <p:spPr>
          <a:xfrm>
            <a:off x="522741" y="915566"/>
            <a:ext cx="3113155" cy="1080120"/>
          </a:xfrm>
          <a:prstGeom prst="rect">
            <a:avLst/>
          </a:prstGeom>
        </p:spPr>
        <p:txBody>
          <a:bodyPr vert="horz">
            <a:normAutofit fontScale="70000" lnSpcReduction="20000"/>
          </a:bodyPr>
          <a:lstStyle>
            <a:lvl1pPr marL="320040" indent="-320040" algn="l" rtl="0" eaLnBrk="1" latinLnBrk="0" hangingPunct="1">
              <a:spcBef>
                <a:spcPts val="700"/>
              </a:spcBef>
              <a:buClr>
                <a:schemeClr val="accent2"/>
              </a:buClr>
              <a:buSzPct val="60000"/>
              <a:buFont typeface="Wingdings"/>
              <a:buChar char="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ts val="550"/>
              </a:spcBef>
              <a:buClr>
                <a:schemeClr val="accent1"/>
              </a:buClr>
              <a:buSzPct val="70000"/>
              <a:buFont typeface="Wingdings 2"/>
              <a:buChar char="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rtl="0" eaLnBrk="1" latinLnBrk="0" hangingPunct="1">
              <a:spcBef>
                <a:spcPts val="500"/>
              </a:spcBef>
              <a:buClr>
                <a:schemeClr val="accent2"/>
              </a:buClr>
              <a:buSzPct val="75000"/>
              <a:buFont typeface="Wingdings"/>
              <a:buChar char="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rtl="0" eaLnBrk="1" latinLnBrk="0" hangingPunct="1">
              <a:spcBef>
                <a:spcPts val="400"/>
              </a:spcBef>
              <a:buClr>
                <a:schemeClr val="accent3"/>
              </a:buClr>
              <a:buSzPct val="7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6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SzPct val="100000"/>
              <a:buFont typeface="Wingdings"/>
              <a:buBlip>
                <a:blip r:embed="rId4"/>
              </a:buBlip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SzPct val="100000"/>
              <a:buFont typeface="Wingdings"/>
              <a:buBlip>
                <a:blip r:embed="rId4"/>
              </a:buBlip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Mérések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megjelenítése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SzPct val="100000"/>
              <a:buFont typeface="Wingdings"/>
              <a:buBlip>
                <a:blip r:embed="rId4"/>
              </a:buBlip>
            </a:pPr>
            <a:r>
              <a:rPr lang="en-US" sz="1500" dirty="0" err="1" smtClean="0">
                <a:latin typeface="Times New Roman" pitchFamily="18" charset="0"/>
                <a:cs typeface="Times New Roman" pitchFamily="18" charset="0"/>
              </a:rPr>
              <a:t>Ec</a:t>
            </a:r>
            <a:r>
              <a:rPr lang="en-US" sz="1500" dirty="0" smtClean="0">
                <a:latin typeface="Times New Roman" pitchFamily="18" charset="0"/>
                <a:cs typeface="Times New Roman" pitchFamily="18" charset="0"/>
              </a:rPr>
              <a:t>/Io</a:t>
            </a:r>
          </a:p>
          <a:p>
            <a:pPr marL="365760" lvl="1" indent="0">
              <a:buSzPct val="100000"/>
              <a:buNone/>
            </a:pPr>
            <a:r>
              <a:rPr lang="en-US" sz="2100" dirty="0">
                <a:latin typeface="Times New Roman" pitchFamily="18" charset="0"/>
                <a:cs typeface="Times New Roman" pitchFamily="18" charset="0"/>
              </a:rPr>
              <a:t>	</a:t>
            </a:r>
            <a:endParaRPr lang="en-US" sz="21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Map3_EcIo_Carrier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2" t="2383" r="3372" b="3337"/>
          <a:stretch>
            <a:fillRect/>
          </a:stretch>
        </p:blipFill>
        <p:spPr bwMode="auto">
          <a:xfrm>
            <a:off x="3131840" y="1203598"/>
            <a:ext cx="5328592" cy="380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8693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>
          <a:xfrm>
            <a:off x="0" y="954167"/>
            <a:ext cx="539552" cy="4189333"/>
          </a:xfrm>
          <a:solidFill>
            <a:schemeClr val="accent1"/>
          </a:solidFill>
        </p:spPr>
        <p:txBody>
          <a:bodyPr anchor="b">
            <a:normAutofit/>
          </a:bodyPr>
          <a:lstStyle/>
          <a:p>
            <a:fld id="{EC3E4B20-6A00-4F18-B53F-F89ADF1FE129}" type="slidenum">
              <a:rPr lang="hu-HU" smtClean="0"/>
              <a:pPr/>
              <a:t>17</a:t>
            </a:fld>
            <a:endParaRPr lang="hu-HU" dirty="0"/>
          </a:p>
        </p:txBody>
      </p:sp>
      <p:pic>
        <p:nvPicPr>
          <p:cNvPr id="15" name="Kép 14" descr="bw2-3.jp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1"/>
            <a:ext cx="9144000" cy="915567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504" y="204787"/>
            <a:ext cx="8579296" cy="652463"/>
          </a:xfrm>
          <a:ln>
            <a:noFill/>
          </a:ln>
        </p:spPr>
        <p:txBody>
          <a:bodyPr>
            <a:normAutofit fontScale="90000"/>
          </a:bodyPr>
          <a:lstStyle/>
          <a:p>
            <a:r>
              <a:rPr lang="en-US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Részletes</a:t>
            </a:r>
            <a:r>
              <a:rPr lang="en-US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tervezés</a:t>
            </a:r>
            <a:endParaRPr lang="en-US" dirty="0" smtClean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Szövegdoboz 6"/>
          <p:cNvSpPr txBox="1"/>
          <p:nvPr/>
        </p:nvSpPr>
        <p:spPr>
          <a:xfrm>
            <a:off x="-756592" y="267494"/>
            <a:ext cx="75659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Title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40 pt</a:t>
            </a: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Text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1. level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24 pt</a:t>
            </a: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2. level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21 pt</a:t>
            </a:r>
            <a:endParaRPr lang="en-US" sz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artalom helye 10"/>
          <p:cNvSpPr txBox="1">
            <a:spLocks/>
          </p:cNvSpPr>
          <p:nvPr/>
        </p:nvSpPr>
        <p:spPr>
          <a:xfrm>
            <a:off x="769597" y="1203598"/>
            <a:ext cx="5930109" cy="3744416"/>
          </a:xfrm>
          <a:prstGeom prst="rect">
            <a:avLst/>
          </a:prstGeom>
        </p:spPr>
        <p:txBody>
          <a:bodyPr vert="horz">
            <a:normAutofit fontScale="92500" lnSpcReduction="10000"/>
          </a:bodyPr>
          <a:lstStyle>
            <a:lvl1pPr marL="320040" indent="-320040" algn="l" rtl="0" eaLnBrk="1" latinLnBrk="0" hangingPunct="1">
              <a:spcBef>
                <a:spcPts val="700"/>
              </a:spcBef>
              <a:buClr>
                <a:schemeClr val="accent2"/>
              </a:buClr>
              <a:buSzPct val="60000"/>
              <a:buFont typeface="Wingdings"/>
              <a:buChar char="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ts val="550"/>
              </a:spcBef>
              <a:buClr>
                <a:schemeClr val="accent1"/>
              </a:buClr>
              <a:buSzPct val="70000"/>
              <a:buFont typeface="Wingdings 2"/>
              <a:buChar char="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rtl="0" eaLnBrk="1" latinLnBrk="0" hangingPunct="1">
              <a:spcBef>
                <a:spcPts val="500"/>
              </a:spcBef>
              <a:buClr>
                <a:schemeClr val="accent2"/>
              </a:buClr>
              <a:buSzPct val="75000"/>
              <a:buFont typeface="Wingdings"/>
              <a:buChar char="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rtl="0" eaLnBrk="1" latinLnBrk="0" hangingPunct="1">
              <a:spcBef>
                <a:spcPts val="400"/>
              </a:spcBef>
              <a:buClr>
                <a:schemeClr val="accent3"/>
              </a:buClr>
              <a:buSzPct val="7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6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SzPct val="100000"/>
              <a:buFont typeface="Wingdings"/>
              <a:buBlip>
                <a:blip r:embed="rId4"/>
              </a:buBlip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SzPct val="100000"/>
              <a:buFont typeface="Wingdings"/>
              <a:buBlip>
                <a:blip r:embed="rId4"/>
              </a:buBlip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Antenna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típusok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lvl="1">
              <a:buSzPct val="100000"/>
              <a:buFont typeface="Wingdings"/>
              <a:buBlip>
                <a:blip r:embed="rId4"/>
              </a:buBlip>
            </a:pPr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Omni 8-12dBi</a:t>
            </a:r>
          </a:p>
          <a:p>
            <a:pPr lvl="1">
              <a:buSzPct val="100000"/>
              <a:buFont typeface="Wingdings"/>
              <a:buBlip>
                <a:blip r:embed="rId4"/>
              </a:buBlip>
            </a:pPr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Panel 10-20 </a:t>
            </a:r>
            <a:r>
              <a:rPr lang="en-US" sz="2100" dirty="0" err="1" smtClean="0">
                <a:latin typeface="Times New Roman" pitchFamily="18" charset="0"/>
                <a:cs typeface="Times New Roman" pitchFamily="18" charset="0"/>
              </a:rPr>
              <a:t>dBi</a:t>
            </a:r>
            <a:endParaRPr lang="en-US" sz="2100" dirty="0" smtClean="0">
              <a:latin typeface="Times New Roman" pitchFamily="18" charset="0"/>
              <a:cs typeface="Times New Roman" pitchFamily="18" charset="0"/>
            </a:endParaRPr>
          </a:p>
          <a:p>
            <a:pPr lvl="2">
              <a:buSzPct val="100000"/>
              <a:buBlip>
                <a:blip r:embed="rId4"/>
              </a:buBlip>
            </a:pP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H: 65°, 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30°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, 90°, 120°</a:t>
            </a:r>
          </a:p>
          <a:p>
            <a:pPr lvl="2">
              <a:buSzPct val="100000"/>
              <a:buBlip>
                <a:blip r:embed="rId4"/>
              </a:buBlip>
            </a:pP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V: 4-16°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méret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függő</a:t>
            </a: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pPr lvl="2">
              <a:buSzPct val="100000"/>
              <a:buBlip>
                <a:blip r:embed="rId4"/>
              </a:buBlip>
            </a:pP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Méret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: 1.3m, 2m, 2.6m</a:t>
            </a:r>
          </a:p>
          <a:p>
            <a:pPr lvl="2">
              <a:buSzPct val="100000"/>
              <a:buBlip>
                <a:blip r:embed="rId4"/>
              </a:buBlip>
            </a:pP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Polarizáció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Vpol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és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Xpol</a:t>
            </a: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pPr lvl="2">
              <a:buSzPct val="100000"/>
              <a:buBlip>
                <a:blip r:embed="rId4"/>
              </a:buBlip>
            </a:pP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Single-Dual-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Triband</a:t>
            </a: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pPr lvl="2">
              <a:buSzPct val="100000"/>
              <a:buBlip>
                <a:blip r:embed="rId4"/>
              </a:buBlip>
            </a:pP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Back lobe</a:t>
            </a:r>
          </a:p>
          <a:p>
            <a:pPr marL="365760" lvl="1" indent="0">
              <a:buSzPct val="100000"/>
              <a:buNone/>
            </a:pPr>
            <a:r>
              <a:rPr lang="en-US" sz="2100" dirty="0">
                <a:latin typeface="Times New Roman" pitchFamily="18" charset="0"/>
                <a:cs typeface="Times New Roman" pitchFamily="18" charset="0"/>
              </a:rPr>
              <a:t>	</a:t>
            </a:r>
            <a:endParaRPr lang="en-US" sz="21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7797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>
          <a:xfrm>
            <a:off x="0" y="954167"/>
            <a:ext cx="539552" cy="4189333"/>
          </a:xfrm>
          <a:solidFill>
            <a:schemeClr val="accent1"/>
          </a:solidFill>
        </p:spPr>
        <p:txBody>
          <a:bodyPr anchor="b">
            <a:normAutofit/>
          </a:bodyPr>
          <a:lstStyle/>
          <a:p>
            <a:fld id="{EC3E4B20-6A00-4F18-B53F-F89ADF1FE129}" type="slidenum">
              <a:rPr lang="hu-HU" smtClean="0"/>
              <a:pPr/>
              <a:t>18</a:t>
            </a:fld>
            <a:endParaRPr lang="hu-HU" dirty="0"/>
          </a:p>
        </p:txBody>
      </p:sp>
      <p:pic>
        <p:nvPicPr>
          <p:cNvPr id="15" name="Kép 14" descr="bw2-3.jp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1"/>
            <a:ext cx="9144000" cy="915567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504" y="204787"/>
            <a:ext cx="8579296" cy="652463"/>
          </a:xfrm>
          <a:ln>
            <a:noFill/>
          </a:ln>
        </p:spPr>
        <p:txBody>
          <a:bodyPr>
            <a:normAutofit fontScale="90000"/>
          </a:bodyPr>
          <a:lstStyle/>
          <a:p>
            <a:r>
              <a:rPr lang="en-US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Részletes</a:t>
            </a:r>
            <a:r>
              <a:rPr lang="en-US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tervezés</a:t>
            </a:r>
            <a:endParaRPr lang="en-US" dirty="0" smtClean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Szövegdoboz 6"/>
          <p:cNvSpPr txBox="1"/>
          <p:nvPr/>
        </p:nvSpPr>
        <p:spPr>
          <a:xfrm>
            <a:off x="-756592" y="267494"/>
            <a:ext cx="75659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Title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40 pt</a:t>
            </a: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Text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1. level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24 pt</a:t>
            </a: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2. level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21 pt</a:t>
            </a:r>
            <a:endParaRPr lang="en-US" sz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artalom helye 10"/>
          <p:cNvSpPr txBox="1">
            <a:spLocks/>
          </p:cNvSpPr>
          <p:nvPr/>
        </p:nvSpPr>
        <p:spPr>
          <a:xfrm>
            <a:off x="769597" y="1203598"/>
            <a:ext cx="5930109" cy="3744416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20040" indent="-320040" algn="l" rtl="0" eaLnBrk="1" latinLnBrk="0" hangingPunct="1">
              <a:spcBef>
                <a:spcPts val="700"/>
              </a:spcBef>
              <a:buClr>
                <a:schemeClr val="accent2"/>
              </a:buClr>
              <a:buSzPct val="60000"/>
              <a:buFont typeface="Wingdings"/>
              <a:buChar char="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ts val="550"/>
              </a:spcBef>
              <a:buClr>
                <a:schemeClr val="accent1"/>
              </a:buClr>
              <a:buSzPct val="70000"/>
              <a:buFont typeface="Wingdings 2"/>
              <a:buChar char="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rtl="0" eaLnBrk="1" latinLnBrk="0" hangingPunct="1">
              <a:spcBef>
                <a:spcPts val="500"/>
              </a:spcBef>
              <a:buClr>
                <a:schemeClr val="accent2"/>
              </a:buClr>
              <a:buSzPct val="75000"/>
              <a:buFont typeface="Wingdings"/>
              <a:buChar char="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rtl="0" eaLnBrk="1" latinLnBrk="0" hangingPunct="1">
              <a:spcBef>
                <a:spcPts val="400"/>
              </a:spcBef>
              <a:buClr>
                <a:schemeClr val="accent3"/>
              </a:buClr>
              <a:buSzPct val="7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6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SzPct val="100000"/>
              <a:buFont typeface="Wingdings"/>
              <a:buBlip>
                <a:blip r:embed="rId4"/>
              </a:buBlip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1600" y="1203598"/>
            <a:ext cx="1810072" cy="382389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36096" y="1779662"/>
            <a:ext cx="3482642" cy="205757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43808" y="2211710"/>
            <a:ext cx="2698380" cy="1625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4237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>
          <a:xfrm>
            <a:off x="0" y="954167"/>
            <a:ext cx="539552" cy="4189333"/>
          </a:xfrm>
          <a:solidFill>
            <a:schemeClr val="accent1"/>
          </a:solidFill>
        </p:spPr>
        <p:txBody>
          <a:bodyPr anchor="b">
            <a:normAutofit/>
          </a:bodyPr>
          <a:lstStyle/>
          <a:p>
            <a:fld id="{EC3E4B20-6A00-4F18-B53F-F89ADF1FE129}" type="slidenum">
              <a:rPr lang="hu-HU" smtClean="0"/>
              <a:pPr/>
              <a:t>19</a:t>
            </a:fld>
            <a:endParaRPr lang="hu-HU" dirty="0"/>
          </a:p>
        </p:txBody>
      </p:sp>
      <p:pic>
        <p:nvPicPr>
          <p:cNvPr id="15" name="Kép 14" descr="bw2-3.jp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1"/>
            <a:ext cx="9144000" cy="915567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504" y="204787"/>
            <a:ext cx="8579296" cy="652463"/>
          </a:xfrm>
          <a:ln>
            <a:noFill/>
          </a:ln>
        </p:spPr>
        <p:txBody>
          <a:bodyPr>
            <a:normAutofit fontScale="90000"/>
          </a:bodyPr>
          <a:lstStyle/>
          <a:p>
            <a:r>
              <a:rPr lang="en-US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Részletes</a:t>
            </a:r>
            <a:r>
              <a:rPr lang="en-US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tervezés</a:t>
            </a:r>
            <a:endParaRPr lang="en-US" dirty="0" smtClean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Szövegdoboz 6"/>
          <p:cNvSpPr txBox="1"/>
          <p:nvPr/>
        </p:nvSpPr>
        <p:spPr>
          <a:xfrm>
            <a:off x="-756592" y="267494"/>
            <a:ext cx="75659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Title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40 pt</a:t>
            </a: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Text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1. level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24 pt</a:t>
            </a: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2. level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21 pt</a:t>
            </a:r>
            <a:endParaRPr lang="en-US" sz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artalom helye 10"/>
          <p:cNvSpPr txBox="1">
            <a:spLocks/>
          </p:cNvSpPr>
          <p:nvPr/>
        </p:nvSpPr>
        <p:spPr>
          <a:xfrm>
            <a:off x="769597" y="1203598"/>
            <a:ext cx="5930109" cy="3744416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20040" indent="-320040" algn="l" rtl="0" eaLnBrk="1" latinLnBrk="0" hangingPunct="1">
              <a:spcBef>
                <a:spcPts val="700"/>
              </a:spcBef>
              <a:buClr>
                <a:schemeClr val="accent2"/>
              </a:buClr>
              <a:buSzPct val="60000"/>
              <a:buFont typeface="Wingdings"/>
              <a:buChar char="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ts val="550"/>
              </a:spcBef>
              <a:buClr>
                <a:schemeClr val="accent1"/>
              </a:buClr>
              <a:buSzPct val="70000"/>
              <a:buFont typeface="Wingdings 2"/>
              <a:buChar char="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rtl="0" eaLnBrk="1" latinLnBrk="0" hangingPunct="1">
              <a:spcBef>
                <a:spcPts val="500"/>
              </a:spcBef>
              <a:buClr>
                <a:schemeClr val="accent2"/>
              </a:buClr>
              <a:buSzPct val="75000"/>
              <a:buFont typeface="Wingdings"/>
              <a:buChar char="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rtl="0" eaLnBrk="1" latinLnBrk="0" hangingPunct="1">
              <a:spcBef>
                <a:spcPts val="400"/>
              </a:spcBef>
              <a:buClr>
                <a:schemeClr val="accent3"/>
              </a:buClr>
              <a:buSzPct val="7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6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SzPct val="100000"/>
              <a:buFont typeface="Wingdings"/>
              <a:buBlip>
                <a:blip r:embed="rId4"/>
              </a:buBlip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artalom helye 10"/>
          <p:cNvSpPr txBox="1">
            <a:spLocks/>
          </p:cNvSpPr>
          <p:nvPr/>
        </p:nvSpPr>
        <p:spPr>
          <a:xfrm>
            <a:off x="683568" y="991088"/>
            <a:ext cx="2718092" cy="676470"/>
          </a:xfrm>
          <a:prstGeom prst="rect">
            <a:avLst/>
          </a:prstGeom>
        </p:spPr>
        <p:txBody>
          <a:bodyPr vert="horz">
            <a:normAutofit fontScale="85000" lnSpcReduction="20000"/>
          </a:bodyPr>
          <a:lstStyle>
            <a:lvl1pPr marL="320040" indent="-320040" algn="l" rtl="0" eaLnBrk="1" latinLnBrk="0" hangingPunct="1">
              <a:spcBef>
                <a:spcPts val="700"/>
              </a:spcBef>
              <a:buClr>
                <a:schemeClr val="accent2"/>
              </a:buClr>
              <a:buSzPct val="60000"/>
              <a:buFont typeface="Wingdings"/>
              <a:buChar char="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ts val="550"/>
              </a:spcBef>
              <a:buClr>
                <a:schemeClr val="accent1"/>
              </a:buClr>
              <a:buSzPct val="70000"/>
              <a:buFont typeface="Wingdings 2"/>
              <a:buChar char="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rtl="0" eaLnBrk="1" latinLnBrk="0" hangingPunct="1">
              <a:spcBef>
                <a:spcPts val="500"/>
              </a:spcBef>
              <a:buClr>
                <a:schemeClr val="accent2"/>
              </a:buClr>
              <a:buSzPct val="75000"/>
              <a:buFont typeface="Wingdings"/>
              <a:buChar char="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rtl="0" eaLnBrk="1" latinLnBrk="0" hangingPunct="1">
              <a:spcBef>
                <a:spcPts val="400"/>
              </a:spcBef>
              <a:buClr>
                <a:schemeClr val="accent3"/>
              </a:buClr>
              <a:buSzPct val="7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6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SzPct val="100000"/>
              <a:buFont typeface="Wingdings"/>
              <a:buBlip>
                <a:blip r:embed="rId4"/>
              </a:buBlip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SzPct val="100000"/>
              <a:buFont typeface="Wingdings"/>
              <a:buBlip>
                <a:blip r:embed="rId4"/>
              </a:buBlip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Antenna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döntés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SzPct val="100000"/>
              <a:buFont typeface="Wingdings"/>
              <a:buBlip>
                <a:blip r:embed="rId4"/>
              </a:buBlip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SzPct val="100000"/>
              <a:buFont typeface="Wingdings"/>
              <a:buBlip>
                <a:blip r:embed="rId4"/>
              </a:buBlip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SzPct val="100000"/>
              <a:buFont typeface="Wingdings"/>
              <a:buBlip>
                <a:blip r:embed="rId4"/>
              </a:buBlip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SzPct val="100000"/>
              <a:buNone/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SzPct val="100000"/>
              <a:buFont typeface="Wingdings"/>
              <a:buBlip>
                <a:blip r:embed="rId4"/>
              </a:buBlip>
            </a:pPr>
            <a:endParaRPr lang="en-US" sz="21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10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1766664"/>
            <a:ext cx="6049010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494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>
          <a:xfrm>
            <a:off x="0" y="954167"/>
            <a:ext cx="539552" cy="4189333"/>
          </a:xfrm>
          <a:solidFill>
            <a:schemeClr val="accent1"/>
          </a:solidFill>
        </p:spPr>
        <p:txBody>
          <a:bodyPr anchor="b">
            <a:normAutofit/>
          </a:bodyPr>
          <a:lstStyle/>
          <a:p>
            <a:fld id="{EC3E4B20-6A00-4F18-B53F-F89ADF1FE129}" type="slidenum">
              <a:rPr lang="hu-HU" smtClean="0"/>
              <a:pPr/>
              <a:t>2</a:t>
            </a:fld>
            <a:endParaRPr lang="hu-HU" dirty="0"/>
          </a:p>
        </p:txBody>
      </p:sp>
      <p:pic>
        <p:nvPicPr>
          <p:cNvPr id="15" name="Kép 14" descr="bw2-3.jp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1"/>
            <a:ext cx="9144000" cy="915567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504" y="204787"/>
            <a:ext cx="8579296" cy="652463"/>
          </a:xfrm>
          <a:ln>
            <a:noFill/>
          </a:ln>
        </p:spPr>
        <p:txBody>
          <a:bodyPr>
            <a:normAutofit fontScale="90000"/>
          </a:bodyPr>
          <a:lstStyle/>
          <a:p>
            <a:r>
              <a:rPr lang="en-US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Bevezető</a:t>
            </a:r>
            <a:endParaRPr lang="en-US" dirty="0" smtClean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Szövegdoboz 6"/>
          <p:cNvSpPr txBox="1"/>
          <p:nvPr/>
        </p:nvSpPr>
        <p:spPr>
          <a:xfrm>
            <a:off x="-756592" y="267494"/>
            <a:ext cx="75659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Title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40 pt</a:t>
            </a: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Text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1. level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24 pt</a:t>
            </a: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2. level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21 pt</a:t>
            </a:r>
            <a:endParaRPr lang="en-US" sz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://www.samsungsds-nss.com/en/service/serviceImg/telecom02_1_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3922" y="1630562"/>
            <a:ext cx="7058620" cy="2836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>
          <a:xfrm>
            <a:off x="0" y="954167"/>
            <a:ext cx="539552" cy="4189333"/>
          </a:xfrm>
          <a:solidFill>
            <a:schemeClr val="accent1"/>
          </a:solidFill>
        </p:spPr>
        <p:txBody>
          <a:bodyPr anchor="b">
            <a:normAutofit/>
          </a:bodyPr>
          <a:lstStyle/>
          <a:p>
            <a:fld id="{EC3E4B20-6A00-4F18-B53F-F89ADF1FE129}" type="slidenum">
              <a:rPr lang="hu-HU" smtClean="0"/>
              <a:pPr/>
              <a:t>20</a:t>
            </a:fld>
            <a:endParaRPr lang="hu-HU" dirty="0"/>
          </a:p>
        </p:txBody>
      </p:sp>
      <p:pic>
        <p:nvPicPr>
          <p:cNvPr id="15" name="Kép 14" descr="bw2-3.jp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1"/>
            <a:ext cx="9144000" cy="915567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504" y="204787"/>
            <a:ext cx="8579296" cy="652463"/>
          </a:xfrm>
          <a:ln>
            <a:noFill/>
          </a:ln>
        </p:spPr>
        <p:txBody>
          <a:bodyPr>
            <a:normAutofit fontScale="90000"/>
          </a:bodyPr>
          <a:lstStyle/>
          <a:p>
            <a:r>
              <a:rPr lang="en-US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Részletes</a:t>
            </a:r>
            <a:r>
              <a:rPr lang="en-US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tervezés</a:t>
            </a:r>
            <a:endParaRPr lang="en-US" dirty="0" smtClean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Szövegdoboz 6"/>
          <p:cNvSpPr txBox="1"/>
          <p:nvPr/>
        </p:nvSpPr>
        <p:spPr>
          <a:xfrm>
            <a:off x="-756592" y="267494"/>
            <a:ext cx="75659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Title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40 pt</a:t>
            </a: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Text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1. level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24 pt</a:t>
            </a: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2. level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21 pt</a:t>
            </a:r>
            <a:endParaRPr lang="en-US" sz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artalom helye 10"/>
          <p:cNvSpPr txBox="1">
            <a:spLocks/>
          </p:cNvSpPr>
          <p:nvPr/>
        </p:nvSpPr>
        <p:spPr>
          <a:xfrm>
            <a:off x="769597" y="1203598"/>
            <a:ext cx="5930109" cy="3744416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20040" indent="-320040" algn="l" rtl="0" eaLnBrk="1" latinLnBrk="0" hangingPunct="1">
              <a:spcBef>
                <a:spcPts val="700"/>
              </a:spcBef>
              <a:buClr>
                <a:schemeClr val="accent2"/>
              </a:buClr>
              <a:buSzPct val="60000"/>
              <a:buFont typeface="Wingdings"/>
              <a:buChar char="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ts val="550"/>
              </a:spcBef>
              <a:buClr>
                <a:schemeClr val="accent1"/>
              </a:buClr>
              <a:buSzPct val="70000"/>
              <a:buFont typeface="Wingdings 2"/>
              <a:buChar char="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rtl="0" eaLnBrk="1" latinLnBrk="0" hangingPunct="1">
              <a:spcBef>
                <a:spcPts val="500"/>
              </a:spcBef>
              <a:buClr>
                <a:schemeClr val="accent2"/>
              </a:buClr>
              <a:buSzPct val="75000"/>
              <a:buFont typeface="Wingdings"/>
              <a:buChar char="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rtl="0" eaLnBrk="1" latinLnBrk="0" hangingPunct="1">
              <a:spcBef>
                <a:spcPts val="400"/>
              </a:spcBef>
              <a:buClr>
                <a:schemeClr val="accent3"/>
              </a:buClr>
              <a:buSzPct val="7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6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SzPct val="100000"/>
              <a:buFont typeface="Wingdings"/>
              <a:buBlip>
                <a:blip r:embed="rId4"/>
              </a:buBlip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artalom helye 10"/>
          <p:cNvSpPr txBox="1">
            <a:spLocks/>
          </p:cNvSpPr>
          <p:nvPr/>
        </p:nvSpPr>
        <p:spPr>
          <a:xfrm>
            <a:off x="683568" y="991088"/>
            <a:ext cx="2718092" cy="676470"/>
          </a:xfrm>
          <a:prstGeom prst="rect">
            <a:avLst/>
          </a:prstGeom>
        </p:spPr>
        <p:txBody>
          <a:bodyPr vert="horz">
            <a:normAutofit fontScale="85000" lnSpcReduction="20000"/>
          </a:bodyPr>
          <a:lstStyle>
            <a:lvl1pPr marL="320040" indent="-320040" algn="l" rtl="0" eaLnBrk="1" latinLnBrk="0" hangingPunct="1">
              <a:spcBef>
                <a:spcPts val="700"/>
              </a:spcBef>
              <a:buClr>
                <a:schemeClr val="accent2"/>
              </a:buClr>
              <a:buSzPct val="60000"/>
              <a:buFont typeface="Wingdings"/>
              <a:buChar char="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ts val="550"/>
              </a:spcBef>
              <a:buClr>
                <a:schemeClr val="accent1"/>
              </a:buClr>
              <a:buSzPct val="70000"/>
              <a:buFont typeface="Wingdings 2"/>
              <a:buChar char="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rtl="0" eaLnBrk="1" latinLnBrk="0" hangingPunct="1">
              <a:spcBef>
                <a:spcPts val="500"/>
              </a:spcBef>
              <a:buClr>
                <a:schemeClr val="accent2"/>
              </a:buClr>
              <a:buSzPct val="75000"/>
              <a:buFont typeface="Wingdings"/>
              <a:buChar char="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rtl="0" eaLnBrk="1" latinLnBrk="0" hangingPunct="1">
              <a:spcBef>
                <a:spcPts val="400"/>
              </a:spcBef>
              <a:buClr>
                <a:schemeClr val="accent3"/>
              </a:buClr>
              <a:buSzPct val="7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6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SzPct val="100000"/>
              <a:buFont typeface="Wingdings"/>
              <a:buBlip>
                <a:blip r:embed="rId4"/>
              </a:buBlip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SzPct val="100000"/>
              <a:buFont typeface="Wingdings"/>
              <a:buBlip>
                <a:blip r:embed="rId4"/>
              </a:buBlip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Space diversity</a:t>
            </a:r>
          </a:p>
          <a:p>
            <a:pPr>
              <a:buSzPct val="100000"/>
              <a:buFont typeface="Wingdings"/>
              <a:buBlip>
                <a:blip r:embed="rId4"/>
              </a:buBlip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SzPct val="100000"/>
              <a:buFont typeface="Wingdings"/>
              <a:buBlip>
                <a:blip r:embed="rId4"/>
              </a:buBlip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SzPct val="100000"/>
              <a:buFont typeface="Wingdings"/>
              <a:buBlip>
                <a:blip r:embed="rId4"/>
              </a:buBlip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SzPct val="100000"/>
              <a:buFont typeface="Wingdings"/>
              <a:buBlip>
                <a:blip r:embed="rId4"/>
              </a:buBlip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SzPct val="100000"/>
              <a:buFont typeface="Wingdings"/>
              <a:buBlip>
                <a:blip r:embed="rId4"/>
              </a:buBlip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SzPct val="100000"/>
              <a:buNone/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SzPct val="100000"/>
              <a:buFont typeface="Wingdings"/>
              <a:buBlip>
                <a:blip r:embed="rId4"/>
              </a:buBlip>
            </a:pPr>
            <a:endParaRPr lang="en-US" sz="21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6704" y="1233810"/>
            <a:ext cx="2530591" cy="3795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164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>
          <a:xfrm>
            <a:off x="0" y="954167"/>
            <a:ext cx="539552" cy="4189333"/>
          </a:xfrm>
          <a:solidFill>
            <a:schemeClr val="accent1"/>
          </a:solidFill>
        </p:spPr>
        <p:txBody>
          <a:bodyPr anchor="b">
            <a:normAutofit/>
          </a:bodyPr>
          <a:lstStyle/>
          <a:p>
            <a:fld id="{EC3E4B20-6A00-4F18-B53F-F89ADF1FE129}" type="slidenum">
              <a:rPr lang="hu-HU" smtClean="0"/>
              <a:pPr/>
              <a:t>21</a:t>
            </a:fld>
            <a:endParaRPr lang="hu-HU" dirty="0"/>
          </a:p>
        </p:txBody>
      </p:sp>
      <p:pic>
        <p:nvPicPr>
          <p:cNvPr id="15" name="Kép 14" descr="bw2-3.jp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1"/>
            <a:ext cx="9144000" cy="915567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504" y="204787"/>
            <a:ext cx="8579296" cy="652463"/>
          </a:xfrm>
          <a:ln>
            <a:noFill/>
          </a:ln>
        </p:spPr>
        <p:txBody>
          <a:bodyPr>
            <a:normAutofit fontScale="90000"/>
          </a:bodyPr>
          <a:lstStyle/>
          <a:p>
            <a:r>
              <a:rPr lang="en-US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Részletes</a:t>
            </a:r>
            <a:r>
              <a:rPr lang="en-US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tervezés</a:t>
            </a:r>
            <a:endParaRPr lang="en-US" dirty="0" smtClean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Szövegdoboz 6"/>
          <p:cNvSpPr txBox="1"/>
          <p:nvPr/>
        </p:nvSpPr>
        <p:spPr>
          <a:xfrm>
            <a:off x="-756592" y="267494"/>
            <a:ext cx="75659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Title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40 pt</a:t>
            </a: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Text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1. level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24 pt</a:t>
            </a: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2. level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21 pt</a:t>
            </a:r>
            <a:endParaRPr lang="en-US" sz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artalom helye 10"/>
          <p:cNvSpPr txBox="1">
            <a:spLocks/>
          </p:cNvSpPr>
          <p:nvPr/>
        </p:nvSpPr>
        <p:spPr>
          <a:xfrm>
            <a:off x="769597" y="1203598"/>
            <a:ext cx="5930109" cy="3744416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20040" indent="-320040" algn="l" rtl="0" eaLnBrk="1" latinLnBrk="0" hangingPunct="1">
              <a:spcBef>
                <a:spcPts val="700"/>
              </a:spcBef>
              <a:buClr>
                <a:schemeClr val="accent2"/>
              </a:buClr>
              <a:buSzPct val="60000"/>
              <a:buFont typeface="Wingdings"/>
              <a:buChar char="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ts val="550"/>
              </a:spcBef>
              <a:buClr>
                <a:schemeClr val="accent1"/>
              </a:buClr>
              <a:buSzPct val="70000"/>
              <a:buFont typeface="Wingdings 2"/>
              <a:buChar char="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rtl="0" eaLnBrk="1" latinLnBrk="0" hangingPunct="1">
              <a:spcBef>
                <a:spcPts val="500"/>
              </a:spcBef>
              <a:buClr>
                <a:schemeClr val="accent2"/>
              </a:buClr>
              <a:buSzPct val="75000"/>
              <a:buFont typeface="Wingdings"/>
              <a:buChar char="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rtl="0" eaLnBrk="1" latinLnBrk="0" hangingPunct="1">
              <a:spcBef>
                <a:spcPts val="400"/>
              </a:spcBef>
              <a:buClr>
                <a:schemeClr val="accent3"/>
              </a:buClr>
              <a:buSzPct val="7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6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SzPct val="100000"/>
              <a:buFont typeface="Wingdings"/>
              <a:buBlip>
                <a:blip r:embed="rId4"/>
              </a:buBlip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artalom helye 10"/>
          <p:cNvSpPr txBox="1">
            <a:spLocks/>
          </p:cNvSpPr>
          <p:nvPr/>
        </p:nvSpPr>
        <p:spPr>
          <a:xfrm>
            <a:off x="683568" y="991088"/>
            <a:ext cx="3024336" cy="1133965"/>
          </a:xfrm>
          <a:prstGeom prst="rect">
            <a:avLst/>
          </a:prstGeom>
        </p:spPr>
        <p:txBody>
          <a:bodyPr vert="horz">
            <a:normAutofit fontScale="55000" lnSpcReduction="20000"/>
          </a:bodyPr>
          <a:lstStyle>
            <a:lvl1pPr marL="320040" indent="-320040" algn="l" rtl="0" eaLnBrk="1" latinLnBrk="0" hangingPunct="1">
              <a:spcBef>
                <a:spcPts val="700"/>
              </a:spcBef>
              <a:buClr>
                <a:schemeClr val="accent2"/>
              </a:buClr>
              <a:buSzPct val="60000"/>
              <a:buFont typeface="Wingdings"/>
              <a:buChar char="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ts val="550"/>
              </a:spcBef>
              <a:buClr>
                <a:schemeClr val="accent1"/>
              </a:buClr>
              <a:buSzPct val="70000"/>
              <a:buFont typeface="Wingdings 2"/>
              <a:buChar char="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rtl="0" eaLnBrk="1" latinLnBrk="0" hangingPunct="1">
              <a:spcBef>
                <a:spcPts val="500"/>
              </a:spcBef>
              <a:buClr>
                <a:schemeClr val="accent2"/>
              </a:buClr>
              <a:buSzPct val="75000"/>
              <a:buFont typeface="Wingdings"/>
              <a:buChar char="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rtl="0" eaLnBrk="1" latinLnBrk="0" hangingPunct="1">
              <a:spcBef>
                <a:spcPts val="400"/>
              </a:spcBef>
              <a:buClr>
                <a:schemeClr val="accent3"/>
              </a:buClr>
              <a:buSzPct val="7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6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SzPct val="100000"/>
              <a:buFont typeface="Wingdings"/>
              <a:buBlip>
                <a:blip r:embed="rId4"/>
              </a:buBlip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SzPct val="100000"/>
              <a:buFont typeface="Wingdings"/>
              <a:buBlip>
                <a:blip r:embed="rId4"/>
              </a:buBlip>
            </a:pPr>
            <a:r>
              <a:rPr lang="en-US" sz="7400" dirty="0" err="1" smtClean="0">
                <a:latin typeface="Times New Roman" pitchFamily="18" charset="0"/>
                <a:cs typeface="Times New Roman" pitchFamily="18" charset="0"/>
              </a:rPr>
              <a:t>Tápvonal</a:t>
            </a:r>
            <a:endParaRPr lang="en-US" sz="7400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SzPct val="100000"/>
              <a:buFont typeface="Wingdings"/>
              <a:buBlip>
                <a:blip r:embed="rId4"/>
              </a:buBlip>
            </a:pP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0.5”, 7/8”, 1 5/8</a:t>
            </a:r>
          </a:p>
          <a:p>
            <a:pPr>
              <a:buSzPct val="100000"/>
              <a:buFont typeface="Wingdings"/>
              <a:buBlip>
                <a:blip r:embed="rId4"/>
              </a:buBlip>
            </a:pPr>
            <a:endParaRPr lang="en-US" sz="30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SzPct val="100000"/>
              <a:buNone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SzPct val="100000"/>
              <a:buFont typeface="Wingdings"/>
              <a:buBlip>
                <a:blip r:embed="rId4"/>
              </a:buBlip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SzPct val="100000"/>
              <a:buFont typeface="Wingdings"/>
              <a:buBlip>
                <a:blip r:embed="rId4"/>
              </a:buBlip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SzPct val="100000"/>
              <a:buFont typeface="Wingdings"/>
              <a:buBlip>
                <a:blip r:embed="rId4"/>
              </a:buBlip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SzPct val="100000"/>
              <a:buNone/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SzPct val="100000"/>
              <a:buFont typeface="Wingdings"/>
              <a:buBlip>
                <a:blip r:embed="rId4"/>
              </a:buBlip>
            </a:pPr>
            <a:endParaRPr lang="en-US" sz="21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1203598"/>
            <a:ext cx="5229200" cy="392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0654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>
          <a:xfrm>
            <a:off x="0" y="954167"/>
            <a:ext cx="539552" cy="4189333"/>
          </a:xfrm>
          <a:solidFill>
            <a:schemeClr val="accent1"/>
          </a:solidFill>
        </p:spPr>
        <p:txBody>
          <a:bodyPr anchor="b">
            <a:normAutofit/>
          </a:bodyPr>
          <a:lstStyle/>
          <a:p>
            <a:fld id="{EC3E4B20-6A00-4F18-B53F-F89ADF1FE129}" type="slidenum">
              <a:rPr lang="hu-HU" smtClean="0"/>
              <a:pPr/>
              <a:t>22</a:t>
            </a:fld>
            <a:endParaRPr lang="hu-HU" dirty="0"/>
          </a:p>
        </p:txBody>
      </p:sp>
      <p:pic>
        <p:nvPicPr>
          <p:cNvPr id="15" name="Kép 14" descr="bw2-3.jp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1"/>
            <a:ext cx="9144000" cy="915567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504" y="204787"/>
            <a:ext cx="8579296" cy="652463"/>
          </a:xfrm>
          <a:ln>
            <a:noFill/>
          </a:ln>
        </p:spPr>
        <p:txBody>
          <a:bodyPr>
            <a:normAutofit fontScale="90000"/>
          </a:bodyPr>
          <a:lstStyle/>
          <a:p>
            <a:r>
              <a:rPr lang="en-US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Részletes</a:t>
            </a:r>
            <a:r>
              <a:rPr lang="en-US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tervezés</a:t>
            </a:r>
            <a:endParaRPr lang="en-US" dirty="0" smtClean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Szövegdoboz 6"/>
          <p:cNvSpPr txBox="1"/>
          <p:nvPr/>
        </p:nvSpPr>
        <p:spPr>
          <a:xfrm>
            <a:off x="-756592" y="267494"/>
            <a:ext cx="75659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Title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40 pt</a:t>
            </a: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Text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1. level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24 pt</a:t>
            </a: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2. level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21 pt</a:t>
            </a:r>
            <a:endParaRPr lang="en-US" sz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artalom helye 10"/>
          <p:cNvSpPr txBox="1">
            <a:spLocks/>
          </p:cNvSpPr>
          <p:nvPr/>
        </p:nvSpPr>
        <p:spPr>
          <a:xfrm>
            <a:off x="769597" y="1203598"/>
            <a:ext cx="5930109" cy="3744416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20040" indent="-320040" algn="l" rtl="0" eaLnBrk="1" latinLnBrk="0" hangingPunct="1">
              <a:spcBef>
                <a:spcPts val="700"/>
              </a:spcBef>
              <a:buClr>
                <a:schemeClr val="accent2"/>
              </a:buClr>
              <a:buSzPct val="60000"/>
              <a:buFont typeface="Wingdings"/>
              <a:buChar char="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ts val="550"/>
              </a:spcBef>
              <a:buClr>
                <a:schemeClr val="accent1"/>
              </a:buClr>
              <a:buSzPct val="70000"/>
              <a:buFont typeface="Wingdings 2"/>
              <a:buChar char="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rtl="0" eaLnBrk="1" latinLnBrk="0" hangingPunct="1">
              <a:spcBef>
                <a:spcPts val="500"/>
              </a:spcBef>
              <a:buClr>
                <a:schemeClr val="accent2"/>
              </a:buClr>
              <a:buSzPct val="75000"/>
              <a:buFont typeface="Wingdings"/>
              <a:buChar char="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rtl="0" eaLnBrk="1" latinLnBrk="0" hangingPunct="1">
              <a:spcBef>
                <a:spcPts val="400"/>
              </a:spcBef>
              <a:buClr>
                <a:schemeClr val="accent3"/>
              </a:buClr>
              <a:buSzPct val="7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6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SzPct val="100000"/>
              <a:buFont typeface="Wingdings"/>
              <a:buBlip>
                <a:blip r:embed="rId4"/>
              </a:buBlip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artalom helye 10"/>
          <p:cNvSpPr txBox="1">
            <a:spLocks/>
          </p:cNvSpPr>
          <p:nvPr/>
        </p:nvSpPr>
        <p:spPr>
          <a:xfrm>
            <a:off x="683568" y="991088"/>
            <a:ext cx="3024336" cy="1133965"/>
          </a:xfrm>
          <a:prstGeom prst="rect">
            <a:avLst/>
          </a:prstGeom>
        </p:spPr>
        <p:txBody>
          <a:bodyPr vert="horz">
            <a:normAutofit fontScale="55000" lnSpcReduction="20000"/>
          </a:bodyPr>
          <a:lstStyle>
            <a:lvl1pPr marL="320040" indent="-320040" algn="l" rtl="0" eaLnBrk="1" latinLnBrk="0" hangingPunct="1">
              <a:spcBef>
                <a:spcPts val="700"/>
              </a:spcBef>
              <a:buClr>
                <a:schemeClr val="accent2"/>
              </a:buClr>
              <a:buSzPct val="60000"/>
              <a:buFont typeface="Wingdings"/>
              <a:buChar char="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ts val="550"/>
              </a:spcBef>
              <a:buClr>
                <a:schemeClr val="accent1"/>
              </a:buClr>
              <a:buSzPct val="70000"/>
              <a:buFont typeface="Wingdings 2"/>
              <a:buChar char="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rtl="0" eaLnBrk="1" latinLnBrk="0" hangingPunct="1">
              <a:spcBef>
                <a:spcPts val="500"/>
              </a:spcBef>
              <a:buClr>
                <a:schemeClr val="accent2"/>
              </a:buClr>
              <a:buSzPct val="75000"/>
              <a:buFont typeface="Wingdings"/>
              <a:buChar char="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rtl="0" eaLnBrk="1" latinLnBrk="0" hangingPunct="1">
              <a:spcBef>
                <a:spcPts val="400"/>
              </a:spcBef>
              <a:buClr>
                <a:schemeClr val="accent3"/>
              </a:buClr>
              <a:buSzPct val="7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6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SzPct val="100000"/>
              <a:buFont typeface="Wingdings"/>
              <a:buBlip>
                <a:blip r:embed="rId4"/>
              </a:buBlip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SzPct val="100000"/>
              <a:buFont typeface="Wingdings"/>
              <a:buBlip>
                <a:blip r:embed="rId4"/>
              </a:buBlip>
            </a:pPr>
            <a:r>
              <a:rPr lang="en-US" sz="7400" dirty="0" err="1" smtClean="0">
                <a:latin typeface="Times New Roman" pitchFamily="18" charset="0"/>
                <a:cs typeface="Times New Roman" pitchFamily="18" charset="0"/>
              </a:rPr>
              <a:t>Tápvonal</a:t>
            </a:r>
            <a:endParaRPr lang="en-US" sz="7400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SzPct val="100000"/>
              <a:buFont typeface="Wingdings"/>
              <a:buBlip>
                <a:blip r:embed="rId4"/>
              </a:buBlip>
            </a:pP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0.5”</a:t>
            </a:r>
            <a:endParaRPr lang="en-US" sz="30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SzPct val="100000"/>
              <a:buNone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SzPct val="100000"/>
              <a:buFont typeface="Wingdings"/>
              <a:buBlip>
                <a:blip r:embed="rId4"/>
              </a:buBlip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SzPct val="100000"/>
              <a:buFont typeface="Wingdings"/>
              <a:buBlip>
                <a:blip r:embed="rId4"/>
              </a:buBlip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SzPct val="100000"/>
              <a:buFont typeface="Wingdings"/>
              <a:buBlip>
                <a:blip r:embed="rId4"/>
              </a:buBlip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SzPct val="100000"/>
              <a:buNone/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SzPct val="100000"/>
              <a:buFont typeface="Wingdings"/>
              <a:buBlip>
                <a:blip r:embed="rId4"/>
              </a:buBlip>
            </a:pPr>
            <a:endParaRPr lang="en-US" sz="21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1275606"/>
            <a:ext cx="2792909" cy="372387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912" y="2192721"/>
            <a:ext cx="3888432" cy="2916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6677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>
          <a:xfrm>
            <a:off x="0" y="954167"/>
            <a:ext cx="539552" cy="4189333"/>
          </a:xfrm>
          <a:solidFill>
            <a:schemeClr val="accent1"/>
          </a:solidFill>
        </p:spPr>
        <p:txBody>
          <a:bodyPr anchor="b">
            <a:normAutofit/>
          </a:bodyPr>
          <a:lstStyle/>
          <a:p>
            <a:fld id="{EC3E4B20-6A00-4F18-B53F-F89ADF1FE129}" type="slidenum">
              <a:rPr lang="hu-HU" smtClean="0"/>
              <a:pPr/>
              <a:t>23</a:t>
            </a:fld>
            <a:endParaRPr lang="hu-HU" dirty="0"/>
          </a:p>
        </p:txBody>
      </p:sp>
      <p:pic>
        <p:nvPicPr>
          <p:cNvPr id="15" name="Kép 14" descr="bw2-3.jp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1"/>
            <a:ext cx="9144000" cy="915567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504" y="204787"/>
            <a:ext cx="8579296" cy="652463"/>
          </a:xfrm>
          <a:ln>
            <a:noFill/>
          </a:ln>
        </p:spPr>
        <p:txBody>
          <a:bodyPr>
            <a:normAutofit fontScale="90000"/>
          </a:bodyPr>
          <a:lstStyle/>
          <a:p>
            <a:r>
              <a:rPr lang="en-US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Részletes</a:t>
            </a:r>
            <a:r>
              <a:rPr lang="en-US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tervezés</a:t>
            </a:r>
            <a:endParaRPr lang="en-US" dirty="0" smtClean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Szövegdoboz 6"/>
          <p:cNvSpPr txBox="1"/>
          <p:nvPr/>
        </p:nvSpPr>
        <p:spPr>
          <a:xfrm>
            <a:off x="-756592" y="267494"/>
            <a:ext cx="75659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Title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40 pt</a:t>
            </a: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Text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1. level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24 pt</a:t>
            </a: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2. level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21 pt</a:t>
            </a:r>
            <a:endParaRPr lang="en-US" sz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artalom helye 10"/>
          <p:cNvSpPr txBox="1">
            <a:spLocks/>
          </p:cNvSpPr>
          <p:nvPr/>
        </p:nvSpPr>
        <p:spPr>
          <a:xfrm>
            <a:off x="769597" y="1203598"/>
            <a:ext cx="5930109" cy="3744416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20040" indent="-320040" algn="l" rtl="0" eaLnBrk="1" latinLnBrk="0" hangingPunct="1">
              <a:spcBef>
                <a:spcPts val="700"/>
              </a:spcBef>
              <a:buClr>
                <a:schemeClr val="accent2"/>
              </a:buClr>
              <a:buSzPct val="60000"/>
              <a:buFont typeface="Wingdings"/>
              <a:buChar char="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ts val="550"/>
              </a:spcBef>
              <a:buClr>
                <a:schemeClr val="accent1"/>
              </a:buClr>
              <a:buSzPct val="70000"/>
              <a:buFont typeface="Wingdings 2"/>
              <a:buChar char="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rtl="0" eaLnBrk="1" latinLnBrk="0" hangingPunct="1">
              <a:spcBef>
                <a:spcPts val="500"/>
              </a:spcBef>
              <a:buClr>
                <a:schemeClr val="accent2"/>
              </a:buClr>
              <a:buSzPct val="75000"/>
              <a:buFont typeface="Wingdings"/>
              <a:buChar char="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rtl="0" eaLnBrk="1" latinLnBrk="0" hangingPunct="1">
              <a:spcBef>
                <a:spcPts val="400"/>
              </a:spcBef>
              <a:buClr>
                <a:schemeClr val="accent3"/>
              </a:buClr>
              <a:buSzPct val="7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6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SzPct val="100000"/>
              <a:buFont typeface="Wingdings"/>
              <a:buBlip>
                <a:blip r:embed="rId4"/>
              </a:buBlip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artalom helye 10"/>
          <p:cNvSpPr txBox="1">
            <a:spLocks/>
          </p:cNvSpPr>
          <p:nvPr/>
        </p:nvSpPr>
        <p:spPr>
          <a:xfrm>
            <a:off x="683568" y="991088"/>
            <a:ext cx="2718092" cy="676470"/>
          </a:xfrm>
          <a:prstGeom prst="rect">
            <a:avLst/>
          </a:prstGeom>
        </p:spPr>
        <p:txBody>
          <a:bodyPr vert="horz">
            <a:normAutofit fontScale="85000" lnSpcReduction="20000"/>
          </a:bodyPr>
          <a:lstStyle>
            <a:lvl1pPr marL="320040" indent="-320040" algn="l" rtl="0" eaLnBrk="1" latinLnBrk="0" hangingPunct="1">
              <a:spcBef>
                <a:spcPts val="700"/>
              </a:spcBef>
              <a:buClr>
                <a:schemeClr val="accent2"/>
              </a:buClr>
              <a:buSzPct val="60000"/>
              <a:buFont typeface="Wingdings"/>
              <a:buChar char="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ts val="550"/>
              </a:spcBef>
              <a:buClr>
                <a:schemeClr val="accent1"/>
              </a:buClr>
              <a:buSzPct val="70000"/>
              <a:buFont typeface="Wingdings 2"/>
              <a:buChar char="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rtl="0" eaLnBrk="1" latinLnBrk="0" hangingPunct="1">
              <a:spcBef>
                <a:spcPts val="500"/>
              </a:spcBef>
              <a:buClr>
                <a:schemeClr val="accent2"/>
              </a:buClr>
              <a:buSzPct val="75000"/>
              <a:buFont typeface="Wingdings"/>
              <a:buChar char="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rtl="0" eaLnBrk="1" latinLnBrk="0" hangingPunct="1">
              <a:spcBef>
                <a:spcPts val="400"/>
              </a:spcBef>
              <a:buClr>
                <a:schemeClr val="accent3"/>
              </a:buClr>
              <a:buSzPct val="7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6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SzPct val="100000"/>
              <a:buFont typeface="Wingdings"/>
              <a:buBlip>
                <a:blip r:embed="rId4"/>
              </a:buBlip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SzPct val="100000"/>
              <a:buFont typeface="Wingdings"/>
              <a:buBlip>
                <a:blip r:embed="rId4"/>
              </a:buBlip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RRU+optika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SzPct val="100000"/>
              <a:buFont typeface="Wingdings"/>
              <a:buBlip>
                <a:blip r:embed="rId4"/>
              </a:buBlip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SzPct val="100000"/>
              <a:buNone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SzPct val="100000"/>
              <a:buFont typeface="Wingdings"/>
              <a:buBlip>
                <a:blip r:embed="rId4"/>
              </a:buBlip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SzPct val="100000"/>
              <a:buFont typeface="Wingdings"/>
              <a:buBlip>
                <a:blip r:embed="rId4"/>
              </a:buBlip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SzPct val="100000"/>
              <a:buFont typeface="Wingdings"/>
              <a:buBlip>
                <a:blip r:embed="rId4"/>
              </a:buBlip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SzPct val="100000"/>
              <a:buNone/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SzPct val="100000"/>
              <a:buFont typeface="Wingdings"/>
              <a:buBlip>
                <a:blip r:embed="rId4"/>
              </a:buBlip>
            </a:pPr>
            <a:endParaRPr lang="en-US" sz="21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1232899"/>
            <a:ext cx="2862318" cy="381642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024" y="1764168"/>
            <a:ext cx="4199663" cy="3149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373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>
          <a:xfrm>
            <a:off x="0" y="954167"/>
            <a:ext cx="539552" cy="4189333"/>
          </a:xfrm>
          <a:solidFill>
            <a:schemeClr val="accent1"/>
          </a:solidFill>
        </p:spPr>
        <p:txBody>
          <a:bodyPr anchor="b">
            <a:normAutofit/>
          </a:bodyPr>
          <a:lstStyle/>
          <a:p>
            <a:fld id="{EC3E4B20-6A00-4F18-B53F-F89ADF1FE129}" type="slidenum">
              <a:rPr lang="hu-HU" smtClean="0"/>
              <a:pPr/>
              <a:t>24</a:t>
            </a:fld>
            <a:endParaRPr lang="hu-HU" dirty="0"/>
          </a:p>
        </p:txBody>
      </p:sp>
      <p:pic>
        <p:nvPicPr>
          <p:cNvPr id="15" name="Kép 14" descr="bw2-3.jp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1"/>
            <a:ext cx="9144000" cy="915567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504" y="204787"/>
            <a:ext cx="8579296" cy="652463"/>
          </a:xfrm>
          <a:ln>
            <a:noFill/>
          </a:ln>
        </p:spPr>
        <p:txBody>
          <a:bodyPr>
            <a:normAutofit fontScale="90000"/>
          </a:bodyPr>
          <a:lstStyle/>
          <a:p>
            <a:r>
              <a:rPr lang="en-US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Részletes</a:t>
            </a:r>
            <a:r>
              <a:rPr lang="en-US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tervezés</a:t>
            </a:r>
            <a:endParaRPr lang="en-US" dirty="0" smtClean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Szövegdoboz 6"/>
          <p:cNvSpPr txBox="1"/>
          <p:nvPr/>
        </p:nvSpPr>
        <p:spPr>
          <a:xfrm>
            <a:off x="-756592" y="267494"/>
            <a:ext cx="75659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Title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40 pt</a:t>
            </a: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Text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1. level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24 pt</a:t>
            </a: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2. level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21 pt</a:t>
            </a:r>
            <a:endParaRPr lang="en-US" sz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artalom helye 10"/>
          <p:cNvSpPr txBox="1">
            <a:spLocks/>
          </p:cNvSpPr>
          <p:nvPr/>
        </p:nvSpPr>
        <p:spPr>
          <a:xfrm>
            <a:off x="769597" y="1203598"/>
            <a:ext cx="5930109" cy="3744416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20040" indent="-320040" algn="l" rtl="0" eaLnBrk="1" latinLnBrk="0" hangingPunct="1">
              <a:spcBef>
                <a:spcPts val="700"/>
              </a:spcBef>
              <a:buClr>
                <a:schemeClr val="accent2"/>
              </a:buClr>
              <a:buSzPct val="60000"/>
              <a:buFont typeface="Wingdings"/>
              <a:buChar char="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ts val="550"/>
              </a:spcBef>
              <a:buClr>
                <a:schemeClr val="accent1"/>
              </a:buClr>
              <a:buSzPct val="70000"/>
              <a:buFont typeface="Wingdings 2"/>
              <a:buChar char="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rtl="0" eaLnBrk="1" latinLnBrk="0" hangingPunct="1">
              <a:spcBef>
                <a:spcPts val="500"/>
              </a:spcBef>
              <a:buClr>
                <a:schemeClr val="accent2"/>
              </a:buClr>
              <a:buSzPct val="75000"/>
              <a:buFont typeface="Wingdings"/>
              <a:buChar char="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rtl="0" eaLnBrk="1" latinLnBrk="0" hangingPunct="1">
              <a:spcBef>
                <a:spcPts val="400"/>
              </a:spcBef>
              <a:buClr>
                <a:schemeClr val="accent3"/>
              </a:buClr>
              <a:buSzPct val="7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6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SzPct val="100000"/>
              <a:buFont typeface="Wingdings"/>
              <a:buBlip>
                <a:blip r:embed="rId4"/>
              </a:buBlip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artalom helye 10"/>
          <p:cNvSpPr txBox="1">
            <a:spLocks/>
          </p:cNvSpPr>
          <p:nvPr/>
        </p:nvSpPr>
        <p:spPr>
          <a:xfrm>
            <a:off x="683568" y="991088"/>
            <a:ext cx="2808312" cy="1436646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20040" indent="-320040" algn="l" rtl="0" eaLnBrk="1" latinLnBrk="0" hangingPunct="1">
              <a:spcBef>
                <a:spcPts val="700"/>
              </a:spcBef>
              <a:buClr>
                <a:schemeClr val="accent2"/>
              </a:buClr>
              <a:buSzPct val="60000"/>
              <a:buFont typeface="Wingdings"/>
              <a:buChar char="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ts val="550"/>
              </a:spcBef>
              <a:buClr>
                <a:schemeClr val="accent1"/>
              </a:buClr>
              <a:buSzPct val="70000"/>
              <a:buFont typeface="Wingdings 2"/>
              <a:buChar char="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rtl="0" eaLnBrk="1" latinLnBrk="0" hangingPunct="1">
              <a:spcBef>
                <a:spcPts val="500"/>
              </a:spcBef>
              <a:buClr>
                <a:schemeClr val="accent2"/>
              </a:buClr>
              <a:buSzPct val="75000"/>
              <a:buFont typeface="Wingdings"/>
              <a:buChar char="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rtl="0" eaLnBrk="1" latinLnBrk="0" hangingPunct="1">
              <a:spcBef>
                <a:spcPts val="400"/>
              </a:spcBef>
              <a:buClr>
                <a:schemeClr val="accent3"/>
              </a:buClr>
              <a:buSzPct val="7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6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SzPct val="100000"/>
              <a:buFont typeface="Wingdings"/>
              <a:buBlip>
                <a:blip r:embed="rId4"/>
              </a:buBlip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SzPct val="100000"/>
              <a:buFont typeface="Wingdings"/>
              <a:buBlip>
                <a:blip r:embed="rId4"/>
              </a:buBlip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Predikciók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Plotok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SzPct val="100000"/>
              <a:buFont typeface="Wingdings"/>
              <a:buBlip>
                <a:blip r:embed="rId4"/>
              </a:buBlip>
            </a:pPr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Power</a:t>
            </a:r>
          </a:p>
          <a:p>
            <a:pPr>
              <a:buSzPct val="100000"/>
              <a:buFont typeface="Wingdings"/>
              <a:buBlip>
                <a:blip r:embed="rId4"/>
              </a:buBlip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SzPct val="100000"/>
              <a:buNone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SzPct val="100000"/>
              <a:buFont typeface="Wingdings"/>
              <a:buBlip>
                <a:blip r:embed="rId4"/>
              </a:buBlip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SzPct val="100000"/>
              <a:buFont typeface="Wingdings"/>
              <a:buBlip>
                <a:blip r:embed="rId4"/>
              </a:buBlip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SzPct val="100000"/>
              <a:buNone/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SzPct val="100000"/>
              <a:buFont typeface="Wingdings"/>
              <a:buBlip>
                <a:blip r:embed="rId4"/>
              </a:buBlip>
            </a:pPr>
            <a:endParaRPr lang="en-US" sz="21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Kép 56" descr="AC6-varos cella interferencia 1.jp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83568" y="2437992"/>
            <a:ext cx="3888432" cy="2444758"/>
          </a:xfrm>
          <a:prstGeom prst="rect">
            <a:avLst/>
          </a:prstGeom>
        </p:spPr>
      </p:pic>
      <p:pic>
        <p:nvPicPr>
          <p:cNvPr id="13" name="Kép 53" descr="AC5-varosresz 1.jpg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4716016" y="2415238"/>
            <a:ext cx="4104456" cy="2467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5055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>
          <a:xfrm>
            <a:off x="0" y="954167"/>
            <a:ext cx="539552" cy="4189333"/>
          </a:xfrm>
          <a:solidFill>
            <a:schemeClr val="accent1"/>
          </a:solidFill>
        </p:spPr>
        <p:txBody>
          <a:bodyPr anchor="b">
            <a:normAutofit/>
          </a:bodyPr>
          <a:lstStyle/>
          <a:p>
            <a:fld id="{EC3E4B20-6A00-4F18-B53F-F89ADF1FE129}" type="slidenum">
              <a:rPr lang="hu-HU" smtClean="0"/>
              <a:pPr/>
              <a:t>25</a:t>
            </a:fld>
            <a:endParaRPr lang="hu-HU" dirty="0"/>
          </a:p>
        </p:txBody>
      </p:sp>
      <p:pic>
        <p:nvPicPr>
          <p:cNvPr id="15" name="Kép 14" descr="bw2-3.jp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1"/>
            <a:ext cx="9144000" cy="915567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504" y="204787"/>
            <a:ext cx="8579296" cy="652463"/>
          </a:xfrm>
          <a:ln>
            <a:noFill/>
          </a:ln>
        </p:spPr>
        <p:txBody>
          <a:bodyPr>
            <a:normAutofit fontScale="90000"/>
          </a:bodyPr>
          <a:lstStyle/>
          <a:p>
            <a:r>
              <a:rPr lang="en-US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Részletes</a:t>
            </a:r>
            <a:r>
              <a:rPr lang="en-US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tervezés</a:t>
            </a:r>
            <a:endParaRPr lang="en-US" dirty="0" smtClean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Szövegdoboz 6"/>
          <p:cNvSpPr txBox="1"/>
          <p:nvPr/>
        </p:nvSpPr>
        <p:spPr>
          <a:xfrm>
            <a:off x="-756592" y="267494"/>
            <a:ext cx="75659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Title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40 pt</a:t>
            </a: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Text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1. level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24 pt</a:t>
            </a: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2. level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21 pt</a:t>
            </a:r>
            <a:endParaRPr lang="en-US" sz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artalom helye 10"/>
          <p:cNvSpPr txBox="1">
            <a:spLocks/>
          </p:cNvSpPr>
          <p:nvPr/>
        </p:nvSpPr>
        <p:spPr>
          <a:xfrm>
            <a:off x="769597" y="1203598"/>
            <a:ext cx="5930109" cy="3744416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20040" indent="-320040" algn="l" rtl="0" eaLnBrk="1" latinLnBrk="0" hangingPunct="1">
              <a:spcBef>
                <a:spcPts val="700"/>
              </a:spcBef>
              <a:buClr>
                <a:schemeClr val="accent2"/>
              </a:buClr>
              <a:buSzPct val="60000"/>
              <a:buFont typeface="Wingdings"/>
              <a:buChar char="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ts val="550"/>
              </a:spcBef>
              <a:buClr>
                <a:schemeClr val="accent1"/>
              </a:buClr>
              <a:buSzPct val="70000"/>
              <a:buFont typeface="Wingdings 2"/>
              <a:buChar char="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rtl="0" eaLnBrk="1" latinLnBrk="0" hangingPunct="1">
              <a:spcBef>
                <a:spcPts val="500"/>
              </a:spcBef>
              <a:buClr>
                <a:schemeClr val="accent2"/>
              </a:buClr>
              <a:buSzPct val="75000"/>
              <a:buFont typeface="Wingdings"/>
              <a:buChar char="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rtl="0" eaLnBrk="1" latinLnBrk="0" hangingPunct="1">
              <a:spcBef>
                <a:spcPts val="400"/>
              </a:spcBef>
              <a:buClr>
                <a:schemeClr val="accent3"/>
              </a:buClr>
              <a:buSzPct val="7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6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SzPct val="100000"/>
              <a:buFont typeface="Wingdings"/>
              <a:buBlip>
                <a:blip r:embed="rId4"/>
              </a:buBlip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artalom helye 10"/>
          <p:cNvSpPr txBox="1">
            <a:spLocks/>
          </p:cNvSpPr>
          <p:nvPr/>
        </p:nvSpPr>
        <p:spPr>
          <a:xfrm>
            <a:off x="683568" y="991088"/>
            <a:ext cx="2808312" cy="1436646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20040" indent="-320040" algn="l" rtl="0" eaLnBrk="1" latinLnBrk="0" hangingPunct="1">
              <a:spcBef>
                <a:spcPts val="700"/>
              </a:spcBef>
              <a:buClr>
                <a:schemeClr val="accent2"/>
              </a:buClr>
              <a:buSzPct val="60000"/>
              <a:buFont typeface="Wingdings"/>
              <a:buChar char="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ts val="550"/>
              </a:spcBef>
              <a:buClr>
                <a:schemeClr val="accent1"/>
              </a:buClr>
              <a:buSzPct val="70000"/>
              <a:buFont typeface="Wingdings 2"/>
              <a:buChar char="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rtl="0" eaLnBrk="1" latinLnBrk="0" hangingPunct="1">
              <a:spcBef>
                <a:spcPts val="500"/>
              </a:spcBef>
              <a:buClr>
                <a:schemeClr val="accent2"/>
              </a:buClr>
              <a:buSzPct val="75000"/>
              <a:buFont typeface="Wingdings"/>
              <a:buChar char="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rtl="0" eaLnBrk="1" latinLnBrk="0" hangingPunct="1">
              <a:spcBef>
                <a:spcPts val="400"/>
              </a:spcBef>
              <a:buClr>
                <a:schemeClr val="accent3"/>
              </a:buClr>
              <a:buSzPct val="7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6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SzPct val="100000"/>
              <a:buFont typeface="Wingdings"/>
              <a:buBlip>
                <a:blip r:embed="rId4"/>
              </a:buBlip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SzPct val="100000"/>
              <a:buFont typeface="Wingdings"/>
              <a:buBlip>
                <a:blip r:embed="rId4"/>
              </a:buBlip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Predikciók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Plotok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SzPct val="100000"/>
              <a:buFont typeface="Wingdings"/>
              <a:buBlip>
                <a:blip r:embed="rId4"/>
              </a:buBlip>
            </a:pPr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Power</a:t>
            </a:r>
          </a:p>
          <a:p>
            <a:pPr>
              <a:buSzPct val="100000"/>
              <a:buFont typeface="Wingdings"/>
              <a:buBlip>
                <a:blip r:embed="rId4"/>
              </a:buBlip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SzPct val="100000"/>
              <a:buNone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SzPct val="100000"/>
              <a:buFont typeface="Wingdings"/>
              <a:buBlip>
                <a:blip r:embed="rId4"/>
              </a:buBlip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SzPct val="100000"/>
              <a:buFont typeface="Wingdings"/>
              <a:buBlip>
                <a:blip r:embed="rId4"/>
              </a:buBlip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SzPct val="100000"/>
              <a:buNone/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SzPct val="100000"/>
              <a:buFont typeface="Wingdings"/>
              <a:buBlip>
                <a:blip r:embed="rId4"/>
              </a:buBlip>
            </a:pPr>
            <a:endParaRPr lang="en-US" sz="21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10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923678"/>
            <a:ext cx="4582160" cy="29718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61022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>
          <a:xfrm>
            <a:off x="0" y="954167"/>
            <a:ext cx="539552" cy="4189333"/>
          </a:xfrm>
          <a:solidFill>
            <a:schemeClr val="accent1"/>
          </a:solidFill>
        </p:spPr>
        <p:txBody>
          <a:bodyPr anchor="b">
            <a:normAutofit/>
          </a:bodyPr>
          <a:lstStyle/>
          <a:p>
            <a:fld id="{EC3E4B20-6A00-4F18-B53F-F89ADF1FE129}" type="slidenum">
              <a:rPr lang="hu-HU" smtClean="0"/>
              <a:pPr/>
              <a:t>26</a:t>
            </a:fld>
            <a:endParaRPr lang="hu-HU" dirty="0"/>
          </a:p>
        </p:txBody>
      </p:sp>
      <p:pic>
        <p:nvPicPr>
          <p:cNvPr id="15" name="Kép 14" descr="bw2-3.jp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1"/>
            <a:ext cx="9144000" cy="915567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504" y="204787"/>
            <a:ext cx="8579296" cy="652463"/>
          </a:xfrm>
          <a:ln>
            <a:noFill/>
          </a:ln>
        </p:spPr>
        <p:txBody>
          <a:bodyPr>
            <a:normAutofit fontScale="90000"/>
          </a:bodyPr>
          <a:lstStyle/>
          <a:p>
            <a:r>
              <a:rPr lang="en-US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Részletes</a:t>
            </a:r>
            <a:r>
              <a:rPr lang="en-US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tervezés</a:t>
            </a:r>
            <a:endParaRPr lang="en-US" dirty="0" smtClean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Szövegdoboz 6"/>
          <p:cNvSpPr txBox="1"/>
          <p:nvPr/>
        </p:nvSpPr>
        <p:spPr>
          <a:xfrm>
            <a:off x="-756592" y="267494"/>
            <a:ext cx="75659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Title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40 pt</a:t>
            </a: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Text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1. level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24 pt</a:t>
            </a: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2. level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21 pt</a:t>
            </a:r>
            <a:endParaRPr lang="en-US" sz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artalom helye 10"/>
          <p:cNvSpPr txBox="1">
            <a:spLocks/>
          </p:cNvSpPr>
          <p:nvPr/>
        </p:nvSpPr>
        <p:spPr>
          <a:xfrm>
            <a:off x="769597" y="1203598"/>
            <a:ext cx="5930109" cy="3744416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20040" indent="-320040" algn="l" rtl="0" eaLnBrk="1" latinLnBrk="0" hangingPunct="1">
              <a:spcBef>
                <a:spcPts val="700"/>
              </a:spcBef>
              <a:buClr>
                <a:schemeClr val="accent2"/>
              </a:buClr>
              <a:buSzPct val="60000"/>
              <a:buFont typeface="Wingdings"/>
              <a:buChar char="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ts val="550"/>
              </a:spcBef>
              <a:buClr>
                <a:schemeClr val="accent1"/>
              </a:buClr>
              <a:buSzPct val="70000"/>
              <a:buFont typeface="Wingdings 2"/>
              <a:buChar char="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rtl="0" eaLnBrk="1" latinLnBrk="0" hangingPunct="1">
              <a:spcBef>
                <a:spcPts val="500"/>
              </a:spcBef>
              <a:buClr>
                <a:schemeClr val="accent2"/>
              </a:buClr>
              <a:buSzPct val="75000"/>
              <a:buFont typeface="Wingdings"/>
              <a:buChar char="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rtl="0" eaLnBrk="1" latinLnBrk="0" hangingPunct="1">
              <a:spcBef>
                <a:spcPts val="400"/>
              </a:spcBef>
              <a:buClr>
                <a:schemeClr val="accent3"/>
              </a:buClr>
              <a:buSzPct val="7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6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SzPct val="100000"/>
              <a:buFont typeface="Wingdings"/>
              <a:buBlip>
                <a:blip r:embed="rId4"/>
              </a:buBlip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artalom helye 10"/>
          <p:cNvSpPr txBox="1">
            <a:spLocks/>
          </p:cNvSpPr>
          <p:nvPr/>
        </p:nvSpPr>
        <p:spPr>
          <a:xfrm>
            <a:off x="683568" y="991088"/>
            <a:ext cx="2808312" cy="1436646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20040" indent="-320040" algn="l" rtl="0" eaLnBrk="1" latinLnBrk="0" hangingPunct="1">
              <a:spcBef>
                <a:spcPts val="700"/>
              </a:spcBef>
              <a:buClr>
                <a:schemeClr val="accent2"/>
              </a:buClr>
              <a:buSzPct val="60000"/>
              <a:buFont typeface="Wingdings"/>
              <a:buChar char="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ts val="550"/>
              </a:spcBef>
              <a:buClr>
                <a:schemeClr val="accent1"/>
              </a:buClr>
              <a:buSzPct val="70000"/>
              <a:buFont typeface="Wingdings 2"/>
              <a:buChar char="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rtl="0" eaLnBrk="1" latinLnBrk="0" hangingPunct="1">
              <a:spcBef>
                <a:spcPts val="500"/>
              </a:spcBef>
              <a:buClr>
                <a:schemeClr val="accent2"/>
              </a:buClr>
              <a:buSzPct val="75000"/>
              <a:buFont typeface="Wingdings"/>
              <a:buChar char="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rtl="0" eaLnBrk="1" latinLnBrk="0" hangingPunct="1">
              <a:spcBef>
                <a:spcPts val="400"/>
              </a:spcBef>
              <a:buClr>
                <a:schemeClr val="accent3"/>
              </a:buClr>
              <a:buSzPct val="7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6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SzPct val="100000"/>
              <a:buFont typeface="Wingdings"/>
              <a:buBlip>
                <a:blip r:embed="rId4"/>
              </a:buBlip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SzPct val="100000"/>
              <a:buFont typeface="Wingdings"/>
              <a:buBlip>
                <a:blip r:embed="rId4"/>
              </a:buBlip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Predikciók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Plotok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SzPct val="100000"/>
              <a:buFont typeface="Wingdings"/>
              <a:buBlip>
                <a:blip r:embed="rId4"/>
              </a:buBlip>
            </a:pPr>
            <a:r>
              <a:rPr lang="en-US" sz="2100" dirty="0" err="1" smtClean="0">
                <a:latin typeface="Times New Roman" pitchFamily="18" charset="0"/>
                <a:cs typeface="Times New Roman" pitchFamily="18" charset="0"/>
              </a:rPr>
              <a:t>Cella</a:t>
            </a:r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dirty="0" err="1" smtClean="0">
                <a:latin typeface="Times New Roman" pitchFamily="18" charset="0"/>
                <a:cs typeface="Times New Roman" pitchFamily="18" charset="0"/>
              </a:rPr>
              <a:t>dominancia</a:t>
            </a:r>
            <a:endParaRPr lang="en-US" sz="21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SzPct val="100000"/>
              <a:buFont typeface="Wingdings"/>
              <a:buBlip>
                <a:blip r:embed="rId4"/>
              </a:buBlip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SzPct val="100000"/>
              <a:buNone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SzPct val="100000"/>
              <a:buFont typeface="Wingdings"/>
              <a:buBlip>
                <a:blip r:embed="rId4"/>
              </a:buBlip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SzPct val="100000"/>
              <a:buFont typeface="Wingdings"/>
              <a:buBlip>
                <a:blip r:embed="rId4"/>
              </a:buBlip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SzPct val="100000"/>
              <a:buNone/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SzPct val="100000"/>
              <a:buFont typeface="Wingdings"/>
              <a:buBlip>
                <a:blip r:embed="rId4"/>
              </a:buBlip>
            </a:pPr>
            <a:endParaRPr lang="en-US" sz="21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Kép 55" descr="AC5-varosresz 2.jp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635896" y="1650651"/>
            <a:ext cx="4799105" cy="3291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714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>
          <a:xfrm>
            <a:off x="0" y="954167"/>
            <a:ext cx="539552" cy="4189333"/>
          </a:xfrm>
          <a:solidFill>
            <a:schemeClr val="accent1"/>
          </a:solidFill>
        </p:spPr>
        <p:txBody>
          <a:bodyPr anchor="b">
            <a:normAutofit/>
          </a:bodyPr>
          <a:lstStyle/>
          <a:p>
            <a:fld id="{EC3E4B20-6A00-4F18-B53F-F89ADF1FE129}" type="slidenum">
              <a:rPr lang="hu-HU" smtClean="0"/>
              <a:pPr/>
              <a:t>27</a:t>
            </a:fld>
            <a:endParaRPr lang="hu-HU" dirty="0"/>
          </a:p>
        </p:txBody>
      </p:sp>
      <p:pic>
        <p:nvPicPr>
          <p:cNvPr id="15" name="Kép 14" descr="bw2-3.jp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1"/>
            <a:ext cx="9144000" cy="915567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504" y="204787"/>
            <a:ext cx="8579296" cy="652463"/>
          </a:xfrm>
          <a:ln>
            <a:noFill/>
          </a:ln>
        </p:spPr>
        <p:txBody>
          <a:bodyPr>
            <a:normAutofit fontScale="90000"/>
          </a:bodyPr>
          <a:lstStyle/>
          <a:p>
            <a:r>
              <a:rPr lang="en-US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Részletes</a:t>
            </a:r>
            <a:r>
              <a:rPr lang="en-US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tervezés</a:t>
            </a:r>
            <a:endParaRPr lang="en-US" dirty="0" smtClean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Szövegdoboz 6"/>
          <p:cNvSpPr txBox="1"/>
          <p:nvPr/>
        </p:nvSpPr>
        <p:spPr>
          <a:xfrm>
            <a:off x="-756592" y="267494"/>
            <a:ext cx="75659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Title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40 pt</a:t>
            </a: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Text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1. level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24 pt</a:t>
            </a: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2. level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21 pt</a:t>
            </a:r>
            <a:endParaRPr lang="en-US" sz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artalom helye 10"/>
          <p:cNvSpPr txBox="1">
            <a:spLocks/>
          </p:cNvSpPr>
          <p:nvPr/>
        </p:nvSpPr>
        <p:spPr>
          <a:xfrm>
            <a:off x="769597" y="1203598"/>
            <a:ext cx="5930109" cy="3744416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20040" indent="-320040" algn="l" rtl="0" eaLnBrk="1" latinLnBrk="0" hangingPunct="1">
              <a:spcBef>
                <a:spcPts val="700"/>
              </a:spcBef>
              <a:buClr>
                <a:schemeClr val="accent2"/>
              </a:buClr>
              <a:buSzPct val="60000"/>
              <a:buFont typeface="Wingdings"/>
              <a:buChar char="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ts val="550"/>
              </a:spcBef>
              <a:buClr>
                <a:schemeClr val="accent1"/>
              </a:buClr>
              <a:buSzPct val="70000"/>
              <a:buFont typeface="Wingdings 2"/>
              <a:buChar char="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rtl="0" eaLnBrk="1" latinLnBrk="0" hangingPunct="1">
              <a:spcBef>
                <a:spcPts val="500"/>
              </a:spcBef>
              <a:buClr>
                <a:schemeClr val="accent2"/>
              </a:buClr>
              <a:buSzPct val="75000"/>
              <a:buFont typeface="Wingdings"/>
              <a:buChar char="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rtl="0" eaLnBrk="1" latinLnBrk="0" hangingPunct="1">
              <a:spcBef>
                <a:spcPts val="400"/>
              </a:spcBef>
              <a:buClr>
                <a:schemeClr val="accent3"/>
              </a:buClr>
              <a:buSzPct val="7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6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SzPct val="100000"/>
              <a:buFont typeface="Wingdings"/>
              <a:buBlip>
                <a:blip r:embed="rId4"/>
              </a:buBlip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artalom helye 10"/>
          <p:cNvSpPr txBox="1">
            <a:spLocks/>
          </p:cNvSpPr>
          <p:nvPr/>
        </p:nvSpPr>
        <p:spPr>
          <a:xfrm>
            <a:off x="683568" y="991088"/>
            <a:ext cx="2808312" cy="1436646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20040" indent="-320040" algn="l" rtl="0" eaLnBrk="1" latinLnBrk="0" hangingPunct="1">
              <a:spcBef>
                <a:spcPts val="700"/>
              </a:spcBef>
              <a:buClr>
                <a:schemeClr val="accent2"/>
              </a:buClr>
              <a:buSzPct val="60000"/>
              <a:buFont typeface="Wingdings"/>
              <a:buChar char="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ts val="550"/>
              </a:spcBef>
              <a:buClr>
                <a:schemeClr val="accent1"/>
              </a:buClr>
              <a:buSzPct val="70000"/>
              <a:buFont typeface="Wingdings 2"/>
              <a:buChar char="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rtl="0" eaLnBrk="1" latinLnBrk="0" hangingPunct="1">
              <a:spcBef>
                <a:spcPts val="500"/>
              </a:spcBef>
              <a:buClr>
                <a:schemeClr val="accent2"/>
              </a:buClr>
              <a:buSzPct val="75000"/>
              <a:buFont typeface="Wingdings"/>
              <a:buChar char="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rtl="0" eaLnBrk="1" latinLnBrk="0" hangingPunct="1">
              <a:spcBef>
                <a:spcPts val="400"/>
              </a:spcBef>
              <a:buClr>
                <a:schemeClr val="accent3"/>
              </a:buClr>
              <a:buSzPct val="7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6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SzPct val="100000"/>
              <a:buFont typeface="Wingdings"/>
              <a:buBlip>
                <a:blip r:embed="rId4"/>
              </a:buBlip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SzPct val="100000"/>
              <a:buFont typeface="Wingdings"/>
              <a:buBlip>
                <a:blip r:embed="rId4"/>
              </a:buBlip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Predikciók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Plotok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SzPct val="100000"/>
              <a:buFont typeface="Wingdings"/>
              <a:buBlip>
                <a:blip r:embed="rId4"/>
              </a:buBlip>
            </a:pPr>
            <a:r>
              <a:rPr lang="en-US" sz="2100" dirty="0" err="1" smtClean="0">
                <a:latin typeface="Times New Roman" pitchFamily="18" charset="0"/>
                <a:cs typeface="Times New Roman" pitchFamily="18" charset="0"/>
              </a:rPr>
              <a:t>Interferencia</a:t>
            </a:r>
            <a:endParaRPr lang="en-US" sz="21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SzPct val="100000"/>
              <a:buFont typeface="Wingdings"/>
              <a:buBlip>
                <a:blip r:embed="rId4"/>
              </a:buBlip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SzPct val="100000"/>
              <a:buNone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SzPct val="100000"/>
              <a:buFont typeface="Wingdings"/>
              <a:buBlip>
                <a:blip r:embed="rId4"/>
              </a:buBlip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SzPct val="100000"/>
              <a:buFont typeface="Wingdings"/>
              <a:buBlip>
                <a:blip r:embed="rId4"/>
              </a:buBlip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SzPct val="100000"/>
              <a:buNone/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SzPct val="100000"/>
              <a:buFont typeface="Wingdings"/>
              <a:buBlip>
                <a:blip r:embed="rId4"/>
              </a:buBlip>
            </a:pPr>
            <a:endParaRPr lang="en-US" sz="21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Kép 124" descr="AC10-UMTS-RSCP-EC_IO.jp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549702" y="1491630"/>
            <a:ext cx="5307657" cy="3397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0053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>
          <a:xfrm>
            <a:off x="0" y="954167"/>
            <a:ext cx="539552" cy="4189333"/>
          </a:xfrm>
          <a:solidFill>
            <a:schemeClr val="accent1"/>
          </a:solidFill>
        </p:spPr>
        <p:txBody>
          <a:bodyPr anchor="b">
            <a:normAutofit/>
          </a:bodyPr>
          <a:lstStyle/>
          <a:p>
            <a:fld id="{EC3E4B20-6A00-4F18-B53F-F89ADF1FE129}" type="slidenum">
              <a:rPr lang="hu-HU" smtClean="0"/>
              <a:pPr/>
              <a:t>28</a:t>
            </a:fld>
            <a:endParaRPr lang="hu-HU" dirty="0"/>
          </a:p>
        </p:txBody>
      </p:sp>
      <p:pic>
        <p:nvPicPr>
          <p:cNvPr id="15" name="Kép 14" descr="bw2-3.jp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1"/>
            <a:ext cx="9144000" cy="915567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504" y="204787"/>
            <a:ext cx="8579296" cy="652463"/>
          </a:xfrm>
          <a:ln>
            <a:noFill/>
          </a:ln>
        </p:spPr>
        <p:txBody>
          <a:bodyPr>
            <a:normAutofit fontScale="90000"/>
          </a:bodyPr>
          <a:lstStyle/>
          <a:p>
            <a:r>
              <a:rPr lang="en-US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Részletes</a:t>
            </a:r>
            <a:r>
              <a:rPr lang="en-US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tervezés</a:t>
            </a:r>
            <a:endParaRPr lang="en-US" dirty="0" smtClean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Szövegdoboz 6"/>
          <p:cNvSpPr txBox="1"/>
          <p:nvPr/>
        </p:nvSpPr>
        <p:spPr>
          <a:xfrm>
            <a:off x="-756592" y="267494"/>
            <a:ext cx="75659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Title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40 pt</a:t>
            </a: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Text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1. level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24 pt</a:t>
            </a: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2. level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21 pt</a:t>
            </a:r>
            <a:endParaRPr lang="en-US" sz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artalom helye 10"/>
          <p:cNvSpPr txBox="1">
            <a:spLocks/>
          </p:cNvSpPr>
          <p:nvPr/>
        </p:nvSpPr>
        <p:spPr>
          <a:xfrm>
            <a:off x="769597" y="1203598"/>
            <a:ext cx="5930109" cy="3744416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20040" indent="-320040" algn="l" rtl="0" eaLnBrk="1" latinLnBrk="0" hangingPunct="1">
              <a:spcBef>
                <a:spcPts val="700"/>
              </a:spcBef>
              <a:buClr>
                <a:schemeClr val="accent2"/>
              </a:buClr>
              <a:buSzPct val="60000"/>
              <a:buFont typeface="Wingdings"/>
              <a:buChar char="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ts val="550"/>
              </a:spcBef>
              <a:buClr>
                <a:schemeClr val="accent1"/>
              </a:buClr>
              <a:buSzPct val="70000"/>
              <a:buFont typeface="Wingdings 2"/>
              <a:buChar char="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rtl="0" eaLnBrk="1" latinLnBrk="0" hangingPunct="1">
              <a:spcBef>
                <a:spcPts val="500"/>
              </a:spcBef>
              <a:buClr>
                <a:schemeClr val="accent2"/>
              </a:buClr>
              <a:buSzPct val="75000"/>
              <a:buFont typeface="Wingdings"/>
              <a:buChar char="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rtl="0" eaLnBrk="1" latinLnBrk="0" hangingPunct="1">
              <a:spcBef>
                <a:spcPts val="400"/>
              </a:spcBef>
              <a:buClr>
                <a:schemeClr val="accent3"/>
              </a:buClr>
              <a:buSzPct val="7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6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SzPct val="100000"/>
              <a:buFont typeface="Wingdings"/>
              <a:buBlip>
                <a:blip r:embed="rId4"/>
              </a:buBlip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artalom helye 10"/>
          <p:cNvSpPr txBox="1">
            <a:spLocks/>
          </p:cNvSpPr>
          <p:nvPr/>
        </p:nvSpPr>
        <p:spPr>
          <a:xfrm>
            <a:off x="683568" y="991088"/>
            <a:ext cx="2808312" cy="1436646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20040" indent="-320040" algn="l" rtl="0" eaLnBrk="1" latinLnBrk="0" hangingPunct="1">
              <a:spcBef>
                <a:spcPts val="700"/>
              </a:spcBef>
              <a:buClr>
                <a:schemeClr val="accent2"/>
              </a:buClr>
              <a:buSzPct val="60000"/>
              <a:buFont typeface="Wingdings"/>
              <a:buChar char="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ts val="550"/>
              </a:spcBef>
              <a:buClr>
                <a:schemeClr val="accent1"/>
              </a:buClr>
              <a:buSzPct val="70000"/>
              <a:buFont typeface="Wingdings 2"/>
              <a:buChar char="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rtl="0" eaLnBrk="1" latinLnBrk="0" hangingPunct="1">
              <a:spcBef>
                <a:spcPts val="500"/>
              </a:spcBef>
              <a:buClr>
                <a:schemeClr val="accent2"/>
              </a:buClr>
              <a:buSzPct val="75000"/>
              <a:buFont typeface="Wingdings"/>
              <a:buChar char="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rtl="0" eaLnBrk="1" latinLnBrk="0" hangingPunct="1">
              <a:spcBef>
                <a:spcPts val="400"/>
              </a:spcBef>
              <a:buClr>
                <a:schemeClr val="accent3"/>
              </a:buClr>
              <a:buSzPct val="7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6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SzPct val="100000"/>
              <a:buFont typeface="Wingdings"/>
              <a:buBlip>
                <a:blip r:embed="rId4"/>
              </a:buBlip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SzPct val="100000"/>
              <a:buFont typeface="Wingdings"/>
              <a:buBlip>
                <a:blip r:embed="rId4"/>
              </a:buBlip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Predikciók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Plotok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SzPct val="100000"/>
              <a:buFont typeface="Wingdings"/>
              <a:buBlip>
                <a:blip r:embed="rId4"/>
              </a:buBlip>
            </a:pPr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Pilot pollution</a:t>
            </a:r>
            <a:endParaRPr lang="en-US" sz="21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SzPct val="100000"/>
              <a:buFont typeface="Wingdings"/>
              <a:buBlip>
                <a:blip r:embed="rId4"/>
              </a:buBlip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SzPct val="100000"/>
              <a:buNone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SzPct val="100000"/>
              <a:buFont typeface="Wingdings"/>
              <a:buBlip>
                <a:blip r:embed="rId4"/>
              </a:buBlip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SzPct val="100000"/>
              <a:buFont typeface="Wingdings"/>
              <a:buBlip>
                <a:blip r:embed="rId4"/>
              </a:buBlip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SzPct val="100000"/>
              <a:buNone/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SzPct val="100000"/>
              <a:buFont typeface="Wingdings"/>
              <a:buBlip>
                <a:blip r:embed="rId4"/>
              </a:buBlip>
            </a:pPr>
            <a:endParaRPr lang="en-US" sz="21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11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919064"/>
            <a:ext cx="5516245" cy="30289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82692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>
          <a:xfrm>
            <a:off x="0" y="954167"/>
            <a:ext cx="539552" cy="4189333"/>
          </a:xfrm>
          <a:solidFill>
            <a:schemeClr val="accent1"/>
          </a:solidFill>
        </p:spPr>
        <p:txBody>
          <a:bodyPr anchor="b">
            <a:normAutofit/>
          </a:bodyPr>
          <a:lstStyle/>
          <a:p>
            <a:fld id="{EC3E4B20-6A00-4F18-B53F-F89ADF1FE129}" type="slidenum">
              <a:rPr lang="hu-HU" smtClean="0"/>
              <a:pPr/>
              <a:t>29</a:t>
            </a:fld>
            <a:endParaRPr lang="hu-HU" dirty="0"/>
          </a:p>
        </p:txBody>
      </p:sp>
      <p:pic>
        <p:nvPicPr>
          <p:cNvPr id="15" name="Kép 14" descr="bw2-3.jp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1"/>
            <a:ext cx="9144000" cy="915567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504" y="204787"/>
            <a:ext cx="8579296" cy="652463"/>
          </a:xfrm>
          <a:ln>
            <a:noFill/>
          </a:ln>
        </p:spPr>
        <p:txBody>
          <a:bodyPr>
            <a:normAutofit fontScale="90000"/>
          </a:bodyPr>
          <a:lstStyle/>
          <a:p>
            <a:r>
              <a:rPr lang="en-US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Részletes</a:t>
            </a:r>
            <a:r>
              <a:rPr lang="en-US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tervezés</a:t>
            </a:r>
            <a:endParaRPr lang="en-US" dirty="0" smtClean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Szövegdoboz 6"/>
          <p:cNvSpPr txBox="1"/>
          <p:nvPr/>
        </p:nvSpPr>
        <p:spPr>
          <a:xfrm>
            <a:off x="-756592" y="267494"/>
            <a:ext cx="75659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Title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40 pt</a:t>
            </a: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Text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1. level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24 pt</a:t>
            </a: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2. level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21 pt</a:t>
            </a:r>
            <a:endParaRPr lang="en-US" sz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artalom helye 10"/>
          <p:cNvSpPr txBox="1">
            <a:spLocks/>
          </p:cNvSpPr>
          <p:nvPr/>
        </p:nvSpPr>
        <p:spPr>
          <a:xfrm>
            <a:off x="769597" y="1203598"/>
            <a:ext cx="5930109" cy="3744416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20040" indent="-320040" algn="l" rtl="0" eaLnBrk="1" latinLnBrk="0" hangingPunct="1">
              <a:spcBef>
                <a:spcPts val="700"/>
              </a:spcBef>
              <a:buClr>
                <a:schemeClr val="accent2"/>
              </a:buClr>
              <a:buSzPct val="60000"/>
              <a:buFont typeface="Wingdings"/>
              <a:buChar char="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ts val="550"/>
              </a:spcBef>
              <a:buClr>
                <a:schemeClr val="accent1"/>
              </a:buClr>
              <a:buSzPct val="70000"/>
              <a:buFont typeface="Wingdings 2"/>
              <a:buChar char="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rtl="0" eaLnBrk="1" latinLnBrk="0" hangingPunct="1">
              <a:spcBef>
                <a:spcPts val="500"/>
              </a:spcBef>
              <a:buClr>
                <a:schemeClr val="accent2"/>
              </a:buClr>
              <a:buSzPct val="75000"/>
              <a:buFont typeface="Wingdings"/>
              <a:buChar char="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rtl="0" eaLnBrk="1" latinLnBrk="0" hangingPunct="1">
              <a:spcBef>
                <a:spcPts val="400"/>
              </a:spcBef>
              <a:buClr>
                <a:schemeClr val="accent3"/>
              </a:buClr>
              <a:buSzPct val="7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6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SzPct val="100000"/>
              <a:buFont typeface="Wingdings"/>
              <a:buBlip>
                <a:blip r:embed="rId4"/>
              </a:buBlip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artalom helye 10"/>
          <p:cNvSpPr txBox="1">
            <a:spLocks/>
          </p:cNvSpPr>
          <p:nvPr/>
        </p:nvSpPr>
        <p:spPr>
          <a:xfrm>
            <a:off x="683568" y="991088"/>
            <a:ext cx="2808312" cy="1436646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20040" indent="-320040" algn="l" rtl="0" eaLnBrk="1" latinLnBrk="0" hangingPunct="1">
              <a:spcBef>
                <a:spcPts val="700"/>
              </a:spcBef>
              <a:buClr>
                <a:schemeClr val="accent2"/>
              </a:buClr>
              <a:buSzPct val="60000"/>
              <a:buFont typeface="Wingdings"/>
              <a:buChar char="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ts val="550"/>
              </a:spcBef>
              <a:buClr>
                <a:schemeClr val="accent1"/>
              </a:buClr>
              <a:buSzPct val="70000"/>
              <a:buFont typeface="Wingdings 2"/>
              <a:buChar char="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rtl="0" eaLnBrk="1" latinLnBrk="0" hangingPunct="1">
              <a:spcBef>
                <a:spcPts val="500"/>
              </a:spcBef>
              <a:buClr>
                <a:schemeClr val="accent2"/>
              </a:buClr>
              <a:buSzPct val="75000"/>
              <a:buFont typeface="Wingdings"/>
              <a:buChar char="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rtl="0" eaLnBrk="1" latinLnBrk="0" hangingPunct="1">
              <a:spcBef>
                <a:spcPts val="400"/>
              </a:spcBef>
              <a:buClr>
                <a:schemeClr val="accent3"/>
              </a:buClr>
              <a:buSzPct val="7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6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SzPct val="100000"/>
              <a:buFont typeface="Wingdings"/>
              <a:buBlip>
                <a:blip r:embed="rId4"/>
              </a:buBlip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SzPct val="100000"/>
              <a:buFont typeface="Wingdings"/>
              <a:buBlip>
                <a:blip r:embed="rId4"/>
              </a:buBlip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Predikciók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Plotok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SzPct val="100000"/>
              <a:buFont typeface="Wingdings"/>
              <a:buBlip>
                <a:blip r:embed="rId4"/>
              </a:buBlip>
            </a:pPr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Pilot pollution</a:t>
            </a:r>
            <a:endParaRPr lang="en-US" sz="21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SzPct val="100000"/>
              <a:buNone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SzPct val="100000"/>
              <a:buFont typeface="Wingdings"/>
              <a:buBlip>
                <a:blip r:embed="rId4"/>
              </a:buBlip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SzPct val="100000"/>
              <a:buFont typeface="Wingdings"/>
              <a:buBlip>
                <a:blip r:embed="rId4"/>
              </a:buBlip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SzPct val="100000"/>
              <a:buNone/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SzPct val="100000"/>
              <a:buFont typeface="Wingdings"/>
              <a:buBlip>
                <a:blip r:embed="rId4"/>
              </a:buBlip>
            </a:pPr>
            <a:endParaRPr lang="en-US" sz="21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10" descr="07 Pilot Pollution Analysis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7909" y="1203598"/>
            <a:ext cx="5408934" cy="3811585"/>
          </a:xfrm>
          <a:prstGeom prst="rect">
            <a:avLst/>
          </a:prstGeom>
          <a:noFill/>
          <a:ln w="3175">
            <a:solidFill>
              <a:schemeClr val="bg2"/>
            </a:solidFill>
            <a:miter lim="800000"/>
            <a:headEnd/>
            <a:tailEnd/>
          </a:ln>
          <a:extLst/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3568" y="3056746"/>
            <a:ext cx="2721492" cy="1283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>
          <a:xfrm>
            <a:off x="0" y="954167"/>
            <a:ext cx="539552" cy="4189333"/>
          </a:xfrm>
          <a:solidFill>
            <a:schemeClr val="accent1"/>
          </a:solidFill>
        </p:spPr>
        <p:txBody>
          <a:bodyPr anchor="b">
            <a:normAutofit/>
          </a:bodyPr>
          <a:lstStyle/>
          <a:p>
            <a:fld id="{EC3E4B20-6A00-4F18-B53F-F89ADF1FE129}" type="slidenum">
              <a:rPr lang="hu-HU" smtClean="0"/>
              <a:pPr/>
              <a:t>3</a:t>
            </a:fld>
            <a:endParaRPr lang="hu-HU" dirty="0"/>
          </a:p>
        </p:txBody>
      </p:sp>
      <p:pic>
        <p:nvPicPr>
          <p:cNvPr id="15" name="Kép 14" descr="bw2-3.jp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1"/>
            <a:ext cx="9144000" cy="915567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504" y="204787"/>
            <a:ext cx="8579296" cy="652463"/>
          </a:xfrm>
          <a:ln>
            <a:noFill/>
          </a:ln>
        </p:spPr>
        <p:txBody>
          <a:bodyPr>
            <a:normAutofit fontScale="90000"/>
          </a:bodyPr>
          <a:lstStyle/>
          <a:p>
            <a:r>
              <a:rPr lang="en-US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Bevezető</a:t>
            </a:r>
            <a:endParaRPr lang="en-US" dirty="0" smtClean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Szövegdoboz 6"/>
          <p:cNvSpPr txBox="1"/>
          <p:nvPr/>
        </p:nvSpPr>
        <p:spPr>
          <a:xfrm>
            <a:off x="-756592" y="267494"/>
            <a:ext cx="75659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Title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40 pt</a:t>
            </a: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Text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1. level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24 pt</a:t>
            </a: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2. level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21 pt</a:t>
            </a:r>
            <a:endParaRPr lang="en-US" sz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Isosceles Triangle 2"/>
          <p:cNvSpPr/>
          <p:nvPr/>
        </p:nvSpPr>
        <p:spPr>
          <a:xfrm>
            <a:off x="3173016" y="2220741"/>
            <a:ext cx="2448272" cy="165618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4" name="TextBox 3"/>
          <p:cNvSpPr txBox="1"/>
          <p:nvPr/>
        </p:nvSpPr>
        <p:spPr>
          <a:xfrm>
            <a:off x="3779912" y="1804655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COVERAGE</a:t>
            </a:r>
            <a:endParaRPr lang="hu-HU" dirty="0"/>
          </a:p>
        </p:txBody>
      </p:sp>
      <p:sp>
        <p:nvSpPr>
          <p:cNvPr id="5" name="TextBox 4"/>
          <p:cNvSpPr txBox="1"/>
          <p:nvPr/>
        </p:nvSpPr>
        <p:spPr>
          <a:xfrm>
            <a:off x="2020888" y="3876925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CAPACITY</a:t>
            </a:r>
            <a:endParaRPr lang="hu-HU" dirty="0"/>
          </a:p>
        </p:txBody>
      </p:sp>
      <p:sp>
        <p:nvSpPr>
          <p:cNvPr id="8" name="TextBox 7"/>
          <p:cNvSpPr txBox="1"/>
          <p:nvPr/>
        </p:nvSpPr>
        <p:spPr>
          <a:xfrm>
            <a:off x="5621288" y="3876393"/>
            <a:ext cx="1038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QUALITY</a:t>
            </a:r>
            <a:endParaRPr lang="hu-HU" dirty="0"/>
          </a:p>
        </p:txBody>
      </p:sp>
      <p:sp>
        <p:nvSpPr>
          <p:cNvPr id="9" name="TextBox 8"/>
          <p:cNvSpPr txBox="1"/>
          <p:nvPr/>
        </p:nvSpPr>
        <p:spPr>
          <a:xfrm>
            <a:off x="3929100" y="2832831"/>
            <a:ext cx="936104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?</a:t>
            </a:r>
          </a:p>
          <a:p>
            <a:pPr algn="ctr"/>
            <a:r>
              <a:rPr lang="en-US" dirty="0" smtClean="0"/>
              <a:t>Balance</a:t>
            </a:r>
            <a:endParaRPr lang="hu-HU" dirty="0"/>
          </a:p>
        </p:txBody>
      </p:sp>
      <p:cxnSp>
        <p:nvCxnSpPr>
          <p:cNvPr id="22" name="Straight Arrow Connector 21"/>
          <p:cNvCxnSpPr/>
          <p:nvPr/>
        </p:nvCxnSpPr>
        <p:spPr>
          <a:xfrm>
            <a:off x="4865204" y="2197364"/>
            <a:ext cx="1296144" cy="1702406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flipH="1">
            <a:off x="2699792" y="2173987"/>
            <a:ext cx="1229308" cy="1621899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flipH="1">
            <a:off x="3389040" y="4083918"/>
            <a:ext cx="2016224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3084299" y="1379792"/>
            <a:ext cx="26257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00B050"/>
                </a:solidFill>
              </a:rPr>
              <a:t>max </a:t>
            </a:r>
            <a:r>
              <a:rPr lang="en-US" sz="1200" dirty="0" err="1" smtClean="0">
                <a:solidFill>
                  <a:srgbClr val="00B050"/>
                </a:solidFill>
              </a:rPr>
              <a:t>lefedett</a:t>
            </a:r>
            <a:r>
              <a:rPr lang="en-US" sz="1200" dirty="0" smtClean="0">
                <a:solidFill>
                  <a:srgbClr val="00B050"/>
                </a:solidFill>
              </a:rPr>
              <a:t> </a:t>
            </a:r>
            <a:r>
              <a:rPr lang="en-US" sz="1200" dirty="0" err="1" smtClean="0">
                <a:solidFill>
                  <a:srgbClr val="00B050"/>
                </a:solidFill>
              </a:rPr>
              <a:t>terület</a:t>
            </a:r>
            <a:endParaRPr lang="en-US" sz="1200" dirty="0" smtClean="0">
              <a:solidFill>
                <a:srgbClr val="00B050"/>
              </a:solidFill>
            </a:endParaRPr>
          </a:p>
          <a:p>
            <a:pPr algn="ctr"/>
            <a:r>
              <a:rPr lang="en-US" sz="1200" dirty="0" smtClean="0">
                <a:solidFill>
                  <a:srgbClr val="00B050"/>
                </a:solidFill>
              </a:rPr>
              <a:t>min </a:t>
            </a:r>
            <a:r>
              <a:rPr lang="en-US" sz="1200" dirty="0" err="1" smtClean="0">
                <a:solidFill>
                  <a:srgbClr val="00B050"/>
                </a:solidFill>
              </a:rPr>
              <a:t>infrastruktúra</a:t>
            </a:r>
            <a:endParaRPr lang="hu-HU" sz="1200" dirty="0">
              <a:solidFill>
                <a:srgbClr val="00B05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495679" y="1204490"/>
            <a:ext cx="288032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rgbClr val="FFC000"/>
                </a:solidFill>
              </a:rPr>
              <a:t>Coverage:</a:t>
            </a:r>
            <a:br>
              <a:rPr lang="en-US" sz="1200" dirty="0" smtClean="0">
                <a:solidFill>
                  <a:srgbClr val="FFC000"/>
                </a:solidFill>
              </a:rPr>
            </a:br>
            <a:r>
              <a:rPr lang="en-US" sz="1200" dirty="0" smtClean="0">
                <a:solidFill>
                  <a:srgbClr val="FFC000"/>
                </a:solidFill>
              </a:rPr>
              <a:t>antenna </a:t>
            </a:r>
            <a:r>
              <a:rPr lang="en-US" sz="1200" dirty="0" err="1" smtClean="0">
                <a:solidFill>
                  <a:srgbClr val="FFC000"/>
                </a:solidFill>
              </a:rPr>
              <a:t>magasság</a:t>
            </a:r>
            <a:endParaRPr lang="en-US" sz="1200" dirty="0" smtClean="0">
              <a:solidFill>
                <a:srgbClr val="FFC000"/>
              </a:solidFill>
            </a:endParaRPr>
          </a:p>
          <a:p>
            <a:r>
              <a:rPr lang="en-US" sz="1200" dirty="0" smtClean="0">
                <a:solidFill>
                  <a:srgbClr val="FFC000"/>
                </a:solidFill>
              </a:rPr>
              <a:t>Antenna </a:t>
            </a:r>
            <a:r>
              <a:rPr lang="en-US" sz="1200" dirty="0" err="1" smtClean="0">
                <a:solidFill>
                  <a:srgbClr val="FFC000"/>
                </a:solidFill>
              </a:rPr>
              <a:t>nyereség</a:t>
            </a:r>
            <a:endParaRPr lang="en-US" sz="1200" dirty="0" smtClean="0">
              <a:solidFill>
                <a:srgbClr val="FFC000"/>
              </a:solidFill>
            </a:endParaRPr>
          </a:p>
          <a:p>
            <a:r>
              <a:rPr lang="en-US" sz="1200" dirty="0" smtClean="0">
                <a:solidFill>
                  <a:srgbClr val="FFC000"/>
                </a:solidFill>
              </a:rPr>
              <a:t>TRX power</a:t>
            </a:r>
          </a:p>
          <a:p>
            <a:r>
              <a:rPr lang="en-US" sz="1200" dirty="0" err="1" smtClean="0">
                <a:solidFill>
                  <a:srgbClr val="FFC000"/>
                </a:solidFill>
              </a:rPr>
              <a:t>Szektorok</a:t>
            </a:r>
            <a:r>
              <a:rPr lang="en-US" sz="1200" dirty="0" smtClean="0">
                <a:solidFill>
                  <a:srgbClr val="FFC000"/>
                </a:solidFill>
              </a:rPr>
              <a:t> </a:t>
            </a:r>
            <a:r>
              <a:rPr lang="en-US" sz="1200" dirty="0" err="1" smtClean="0">
                <a:solidFill>
                  <a:srgbClr val="FFC000"/>
                </a:solidFill>
              </a:rPr>
              <a:t>száma</a:t>
            </a:r>
            <a:endParaRPr lang="en-US" sz="1200" dirty="0" smtClean="0">
              <a:solidFill>
                <a:srgbClr val="FFC000"/>
              </a:solidFill>
            </a:endParaRPr>
          </a:p>
          <a:p>
            <a:r>
              <a:rPr lang="en-US" sz="1200" dirty="0" err="1" smtClean="0">
                <a:solidFill>
                  <a:srgbClr val="FFC000"/>
                </a:solidFill>
              </a:rPr>
              <a:t>Állomások</a:t>
            </a:r>
            <a:r>
              <a:rPr lang="en-US" sz="1200" dirty="0" smtClean="0">
                <a:solidFill>
                  <a:srgbClr val="FFC000"/>
                </a:solidFill>
              </a:rPr>
              <a:t> </a:t>
            </a:r>
            <a:r>
              <a:rPr lang="en-US" sz="1200" dirty="0" err="1" smtClean="0">
                <a:solidFill>
                  <a:srgbClr val="FFC000"/>
                </a:solidFill>
              </a:rPr>
              <a:t>száma</a:t>
            </a:r>
            <a:endParaRPr lang="en-US" sz="1200" dirty="0" smtClean="0">
              <a:solidFill>
                <a:srgbClr val="FFC000"/>
              </a:solidFill>
            </a:endParaRPr>
          </a:p>
          <a:p>
            <a:r>
              <a:rPr lang="en-US" sz="1200" dirty="0" smtClean="0">
                <a:solidFill>
                  <a:srgbClr val="FF0000"/>
                </a:solidFill>
              </a:rPr>
              <a:t>-&gt;</a:t>
            </a:r>
            <a:r>
              <a:rPr lang="en-US" sz="1200" dirty="0" err="1" smtClean="0">
                <a:solidFill>
                  <a:srgbClr val="FF0000"/>
                </a:solidFill>
              </a:rPr>
              <a:t>Költségek</a:t>
            </a:r>
            <a:endParaRPr lang="hu-HU" sz="1200" dirty="0">
              <a:solidFill>
                <a:srgbClr val="FF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516216" y="3876393"/>
            <a:ext cx="28391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 smtClean="0">
                <a:solidFill>
                  <a:srgbClr val="00B050"/>
                </a:solidFill>
              </a:rPr>
              <a:t>Interferencia</a:t>
            </a:r>
            <a:endParaRPr lang="en-US" sz="1200" dirty="0" smtClean="0">
              <a:solidFill>
                <a:srgbClr val="00B050"/>
              </a:solidFill>
            </a:endParaRPr>
          </a:p>
          <a:p>
            <a:r>
              <a:rPr lang="en-US" sz="1200" dirty="0" err="1" smtClean="0">
                <a:solidFill>
                  <a:srgbClr val="00B050"/>
                </a:solidFill>
              </a:rPr>
              <a:t>Beszédminőség</a:t>
            </a:r>
            <a:endParaRPr lang="en-US" sz="1200" dirty="0" smtClean="0">
              <a:solidFill>
                <a:srgbClr val="00B050"/>
              </a:solidFill>
            </a:endParaRPr>
          </a:p>
          <a:p>
            <a:r>
              <a:rPr lang="en-US" sz="1200" dirty="0" err="1" smtClean="0">
                <a:solidFill>
                  <a:srgbClr val="00B050"/>
                </a:solidFill>
              </a:rPr>
              <a:t>Nincs</a:t>
            </a:r>
            <a:r>
              <a:rPr lang="en-US" sz="1200" dirty="0" smtClean="0">
                <a:solidFill>
                  <a:srgbClr val="00B050"/>
                </a:solidFill>
              </a:rPr>
              <a:t> </a:t>
            </a:r>
            <a:r>
              <a:rPr lang="en-US" sz="1200" dirty="0" err="1">
                <a:solidFill>
                  <a:srgbClr val="00B050"/>
                </a:solidFill>
              </a:rPr>
              <a:t>t</a:t>
            </a:r>
            <a:r>
              <a:rPr lang="en-US" sz="1200" dirty="0" err="1" smtClean="0">
                <a:solidFill>
                  <a:srgbClr val="00B050"/>
                </a:solidFill>
              </a:rPr>
              <a:t>orlódás</a:t>
            </a:r>
            <a:endParaRPr lang="en-US" sz="1200" dirty="0" smtClean="0">
              <a:solidFill>
                <a:srgbClr val="00B050"/>
              </a:solidFill>
            </a:endParaRPr>
          </a:p>
          <a:p>
            <a:r>
              <a:rPr lang="en-US" sz="1200" dirty="0" err="1" smtClean="0">
                <a:solidFill>
                  <a:srgbClr val="00B050"/>
                </a:solidFill>
              </a:rPr>
              <a:t>Nincs</a:t>
            </a:r>
            <a:r>
              <a:rPr lang="en-US" sz="1200" dirty="0" smtClean="0">
                <a:solidFill>
                  <a:srgbClr val="00B050"/>
                </a:solidFill>
              </a:rPr>
              <a:t> </a:t>
            </a:r>
            <a:r>
              <a:rPr lang="en-US" sz="1200" dirty="0" err="1" smtClean="0">
                <a:solidFill>
                  <a:srgbClr val="00B050"/>
                </a:solidFill>
              </a:rPr>
              <a:t>híváseldobás</a:t>
            </a:r>
            <a:r>
              <a:rPr lang="en-US" sz="1200" dirty="0" smtClean="0">
                <a:solidFill>
                  <a:srgbClr val="00B050"/>
                </a:solidFill>
              </a:rPr>
              <a:t> (dropped call rate %)</a:t>
            </a:r>
          </a:p>
          <a:p>
            <a:r>
              <a:rPr lang="en-US" sz="1200" dirty="0" err="1" smtClean="0">
                <a:solidFill>
                  <a:srgbClr val="00B050"/>
                </a:solidFill>
              </a:rPr>
              <a:t>Nincs</a:t>
            </a:r>
            <a:r>
              <a:rPr lang="en-US" sz="1200" dirty="0" smtClean="0">
                <a:solidFill>
                  <a:srgbClr val="00B050"/>
                </a:solidFill>
              </a:rPr>
              <a:t> handover </a:t>
            </a:r>
            <a:r>
              <a:rPr lang="en-US" sz="1200" dirty="0" err="1" smtClean="0">
                <a:solidFill>
                  <a:srgbClr val="00B050"/>
                </a:solidFill>
              </a:rPr>
              <a:t>hiba</a:t>
            </a:r>
            <a:endParaRPr lang="en-US" sz="1200" dirty="0" smtClean="0">
              <a:solidFill>
                <a:srgbClr val="00B050"/>
              </a:solidFill>
            </a:endParaRPr>
          </a:p>
          <a:p>
            <a:r>
              <a:rPr lang="en-US" sz="1200" dirty="0" err="1" smtClean="0">
                <a:solidFill>
                  <a:srgbClr val="00B050"/>
                </a:solidFill>
              </a:rPr>
              <a:t>Nincs</a:t>
            </a:r>
            <a:r>
              <a:rPr lang="en-US" sz="1200" dirty="0" smtClean="0">
                <a:solidFill>
                  <a:srgbClr val="00B050"/>
                </a:solidFill>
              </a:rPr>
              <a:t> </a:t>
            </a:r>
            <a:r>
              <a:rPr lang="en-US" sz="1200" dirty="0" err="1" smtClean="0">
                <a:solidFill>
                  <a:srgbClr val="00B050"/>
                </a:solidFill>
              </a:rPr>
              <a:t>hívásfelépülési</a:t>
            </a:r>
            <a:r>
              <a:rPr lang="en-US" sz="1200" dirty="0" smtClean="0">
                <a:solidFill>
                  <a:srgbClr val="00B050"/>
                </a:solidFill>
              </a:rPr>
              <a:t> </a:t>
            </a:r>
            <a:r>
              <a:rPr lang="en-US" sz="1200" dirty="0" err="1" smtClean="0">
                <a:solidFill>
                  <a:srgbClr val="00B050"/>
                </a:solidFill>
              </a:rPr>
              <a:t>hiba</a:t>
            </a:r>
            <a:endParaRPr lang="hu-HU" sz="1200" dirty="0">
              <a:solidFill>
                <a:srgbClr val="00B05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17340" y="4245724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rgbClr val="00B050"/>
                </a:solidFill>
              </a:rPr>
              <a:t>Max </a:t>
            </a:r>
            <a:r>
              <a:rPr lang="en-US" sz="1200" dirty="0" err="1" smtClean="0">
                <a:solidFill>
                  <a:srgbClr val="00B050"/>
                </a:solidFill>
              </a:rPr>
              <a:t>frekvencia</a:t>
            </a:r>
            <a:r>
              <a:rPr lang="en-US" sz="1200" dirty="0" smtClean="0">
                <a:solidFill>
                  <a:srgbClr val="00B050"/>
                </a:solidFill>
              </a:rPr>
              <a:t> </a:t>
            </a:r>
            <a:r>
              <a:rPr lang="en-US" sz="1200" dirty="0" err="1" smtClean="0">
                <a:solidFill>
                  <a:srgbClr val="00B050"/>
                </a:solidFill>
              </a:rPr>
              <a:t>felhasználás</a:t>
            </a:r>
            <a:endParaRPr lang="en-US" sz="1200" dirty="0" smtClean="0">
              <a:solidFill>
                <a:srgbClr val="00B050"/>
              </a:solidFill>
            </a:endParaRPr>
          </a:p>
          <a:p>
            <a:r>
              <a:rPr lang="en-US" sz="1200" dirty="0" smtClean="0">
                <a:solidFill>
                  <a:srgbClr val="00B050"/>
                </a:solidFill>
              </a:rPr>
              <a:t>Min antenna </a:t>
            </a:r>
            <a:r>
              <a:rPr lang="en-US" sz="1200" dirty="0" err="1" smtClean="0">
                <a:solidFill>
                  <a:srgbClr val="00B050"/>
                </a:solidFill>
              </a:rPr>
              <a:t>magasság</a:t>
            </a:r>
            <a:endParaRPr lang="hu-HU" sz="1200" dirty="0">
              <a:solidFill>
                <a:srgbClr val="00B05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21109" y="2780223"/>
            <a:ext cx="19064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rgbClr val="FFC000"/>
                </a:solidFill>
              </a:rPr>
              <a:t>Capacity:</a:t>
            </a:r>
          </a:p>
          <a:p>
            <a:r>
              <a:rPr lang="en-US" sz="1200" dirty="0" smtClean="0">
                <a:solidFill>
                  <a:srgbClr val="FFC000"/>
                </a:solidFill>
              </a:rPr>
              <a:t>TRX </a:t>
            </a:r>
            <a:r>
              <a:rPr lang="en-US" sz="1200" dirty="0" err="1" smtClean="0">
                <a:solidFill>
                  <a:srgbClr val="FFC000"/>
                </a:solidFill>
              </a:rPr>
              <a:t>szám</a:t>
            </a:r>
            <a:endParaRPr lang="en-US" sz="1200" dirty="0" smtClean="0">
              <a:solidFill>
                <a:srgbClr val="FFC000"/>
              </a:solidFill>
            </a:endParaRPr>
          </a:p>
          <a:p>
            <a:r>
              <a:rPr lang="en-US" sz="1200" dirty="0" err="1" smtClean="0">
                <a:solidFill>
                  <a:srgbClr val="FFC000"/>
                </a:solidFill>
              </a:rPr>
              <a:t>Szektorok</a:t>
            </a:r>
            <a:r>
              <a:rPr lang="en-US" sz="1200" dirty="0" smtClean="0">
                <a:solidFill>
                  <a:srgbClr val="FFC000"/>
                </a:solidFill>
              </a:rPr>
              <a:t> </a:t>
            </a:r>
            <a:r>
              <a:rPr lang="en-US" sz="1200" dirty="0" err="1" smtClean="0">
                <a:solidFill>
                  <a:srgbClr val="FFC000"/>
                </a:solidFill>
              </a:rPr>
              <a:t>száma</a:t>
            </a:r>
            <a:endParaRPr lang="en-US" sz="1200" dirty="0" smtClean="0">
              <a:solidFill>
                <a:srgbClr val="FFC000"/>
              </a:solidFill>
            </a:endParaRPr>
          </a:p>
          <a:p>
            <a:r>
              <a:rPr lang="en-US" sz="1200" dirty="0" err="1" smtClean="0">
                <a:solidFill>
                  <a:srgbClr val="FFC000"/>
                </a:solidFill>
              </a:rPr>
              <a:t>Állomások</a:t>
            </a:r>
            <a:r>
              <a:rPr lang="en-US" sz="1200" dirty="0" smtClean="0">
                <a:solidFill>
                  <a:srgbClr val="FFC000"/>
                </a:solidFill>
              </a:rPr>
              <a:t> </a:t>
            </a:r>
            <a:r>
              <a:rPr lang="en-US" sz="1200" dirty="0" err="1" smtClean="0">
                <a:solidFill>
                  <a:srgbClr val="FFC000"/>
                </a:solidFill>
              </a:rPr>
              <a:t>száma</a:t>
            </a:r>
            <a:endParaRPr lang="en-US" sz="1200" dirty="0" smtClean="0">
              <a:solidFill>
                <a:srgbClr val="FFC000"/>
              </a:solidFill>
            </a:endParaRPr>
          </a:p>
          <a:p>
            <a:r>
              <a:rPr lang="en-US" sz="1200" dirty="0" smtClean="0">
                <a:solidFill>
                  <a:srgbClr val="FF0000"/>
                </a:solidFill>
              </a:rPr>
              <a:t>-&gt;</a:t>
            </a:r>
            <a:r>
              <a:rPr lang="en-US" sz="1200" dirty="0" err="1" smtClean="0">
                <a:solidFill>
                  <a:srgbClr val="FF0000"/>
                </a:solidFill>
              </a:rPr>
              <a:t>Freki</a:t>
            </a:r>
            <a:r>
              <a:rPr lang="en-US" sz="1200" dirty="0" smtClean="0">
                <a:solidFill>
                  <a:srgbClr val="FF0000"/>
                </a:solidFill>
              </a:rPr>
              <a:t> </a:t>
            </a:r>
            <a:r>
              <a:rPr lang="en-US" sz="1200" dirty="0" err="1" smtClean="0">
                <a:solidFill>
                  <a:srgbClr val="FF0000"/>
                </a:solidFill>
              </a:rPr>
              <a:t>tervezési</a:t>
            </a:r>
            <a:r>
              <a:rPr lang="en-US" sz="1200" dirty="0" smtClean="0">
                <a:solidFill>
                  <a:srgbClr val="FF0000"/>
                </a:solidFill>
              </a:rPr>
              <a:t> </a:t>
            </a:r>
            <a:r>
              <a:rPr lang="en-US" sz="1200" dirty="0" err="1" smtClean="0">
                <a:solidFill>
                  <a:srgbClr val="FF0000"/>
                </a:solidFill>
              </a:rPr>
              <a:t>probléma</a:t>
            </a:r>
            <a:endParaRPr lang="hu-HU" sz="1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7713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>
          <a:xfrm>
            <a:off x="0" y="954167"/>
            <a:ext cx="539552" cy="4189333"/>
          </a:xfrm>
          <a:solidFill>
            <a:schemeClr val="accent1"/>
          </a:solidFill>
        </p:spPr>
        <p:txBody>
          <a:bodyPr anchor="b">
            <a:normAutofit/>
          </a:bodyPr>
          <a:lstStyle/>
          <a:p>
            <a:fld id="{EC3E4B20-6A00-4F18-B53F-F89ADF1FE129}" type="slidenum">
              <a:rPr lang="hu-HU" smtClean="0"/>
              <a:pPr/>
              <a:t>30</a:t>
            </a:fld>
            <a:endParaRPr lang="hu-HU" dirty="0"/>
          </a:p>
        </p:txBody>
      </p:sp>
      <p:pic>
        <p:nvPicPr>
          <p:cNvPr id="15" name="Kép 14" descr="bw2-3.jp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1"/>
            <a:ext cx="9144000" cy="915567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504" y="204787"/>
            <a:ext cx="8579296" cy="652463"/>
          </a:xfrm>
          <a:ln>
            <a:noFill/>
          </a:ln>
        </p:spPr>
        <p:txBody>
          <a:bodyPr>
            <a:normAutofit fontScale="90000"/>
          </a:bodyPr>
          <a:lstStyle/>
          <a:p>
            <a:r>
              <a:rPr lang="en-US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Optimalizálás</a:t>
            </a:r>
            <a:endParaRPr lang="en-US" dirty="0" smtClean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Szövegdoboz 6"/>
          <p:cNvSpPr txBox="1"/>
          <p:nvPr/>
        </p:nvSpPr>
        <p:spPr>
          <a:xfrm>
            <a:off x="-756592" y="267494"/>
            <a:ext cx="75659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Title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40 pt</a:t>
            </a: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Text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1. level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24 pt</a:t>
            </a: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2. level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21 pt</a:t>
            </a:r>
            <a:endParaRPr lang="en-US" sz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artalom helye 10"/>
          <p:cNvSpPr txBox="1">
            <a:spLocks/>
          </p:cNvSpPr>
          <p:nvPr/>
        </p:nvSpPr>
        <p:spPr>
          <a:xfrm>
            <a:off x="769597" y="1203598"/>
            <a:ext cx="5930109" cy="3744416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20040" indent="-320040" algn="l" rtl="0" eaLnBrk="1" latinLnBrk="0" hangingPunct="1">
              <a:spcBef>
                <a:spcPts val="700"/>
              </a:spcBef>
              <a:buClr>
                <a:schemeClr val="accent2"/>
              </a:buClr>
              <a:buSzPct val="60000"/>
              <a:buFont typeface="Wingdings"/>
              <a:buChar char="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ts val="550"/>
              </a:spcBef>
              <a:buClr>
                <a:schemeClr val="accent1"/>
              </a:buClr>
              <a:buSzPct val="70000"/>
              <a:buFont typeface="Wingdings 2"/>
              <a:buChar char="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rtl="0" eaLnBrk="1" latinLnBrk="0" hangingPunct="1">
              <a:spcBef>
                <a:spcPts val="500"/>
              </a:spcBef>
              <a:buClr>
                <a:schemeClr val="accent2"/>
              </a:buClr>
              <a:buSzPct val="75000"/>
              <a:buFont typeface="Wingdings"/>
              <a:buChar char="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rtl="0" eaLnBrk="1" latinLnBrk="0" hangingPunct="1">
              <a:spcBef>
                <a:spcPts val="400"/>
              </a:spcBef>
              <a:buClr>
                <a:schemeClr val="accent3"/>
              </a:buClr>
              <a:buSzPct val="7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6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SzPct val="100000"/>
              <a:buFont typeface="Wingdings"/>
              <a:buBlip>
                <a:blip r:embed="rId4"/>
              </a:buBlip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artalom helye 10"/>
          <p:cNvSpPr txBox="1">
            <a:spLocks/>
          </p:cNvSpPr>
          <p:nvPr/>
        </p:nvSpPr>
        <p:spPr>
          <a:xfrm>
            <a:off x="756592" y="1307675"/>
            <a:ext cx="7930207" cy="3568331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20040" indent="-320040" algn="l" rtl="0" eaLnBrk="1" latinLnBrk="0" hangingPunct="1">
              <a:spcBef>
                <a:spcPts val="700"/>
              </a:spcBef>
              <a:buClr>
                <a:schemeClr val="accent2"/>
              </a:buClr>
              <a:buSzPct val="60000"/>
              <a:buFont typeface="Wingdings"/>
              <a:buChar char="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ts val="550"/>
              </a:spcBef>
              <a:buClr>
                <a:schemeClr val="accent1"/>
              </a:buClr>
              <a:buSzPct val="70000"/>
              <a:buFont typeface="Wingdings 2"/>
              <a:buChar char="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rtl="0" eaLnBrk="1" latinLnBrk="0" hangingPunct="1">
              <a:spcBef>
                <a:spcPts val="500"/>
              </a:spcBef>
              <a:buClr>
                <a:schemeClr val="accent2"/>
              </a:buClr>
              <a:buSzPct val="75000"/>
              <a:buFont typeface="Wingdings"/>
              <a:buChar char="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rtl="0" eaLnBrk="1" latinLnBrk="0" hangingPunct="1">
              <a:spcBef>
                <a:spcPts val="400"/>
              </a:spcBef>
              <a:buClr>
                <a:schemeClr val="accent3"/>
              </a:buClr>
              <a:buSzPct val="7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6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SzPct val="100000"/>
              <a:buFont typeface="Wingdings"/>
              <a:buBlip>
                <a:blip r:embed="rId4"/>
              </a:buBlip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Hálózati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oldal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1">
              <a:buSzPct val="100000"/>
              <a:buFont typeface="Wingdings"/>
              <a:buBlip>
                <a:blip r:embed="rId4"/>
              </a:buBlip>
            </a:pP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KPI</a:t>
            </a:r>
          </a:p>
          <a:p>
            <a:pPr lvl="1">
              <a:buSzPct val="100000"/>
              <a:buFont typeface="Wingdings"/>
              <a:buBlip>
                <a:blip r:embed="rId4"/>
              </a:buBlip>
            </a:pP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Counter</a:t>
            </a:r>
          </a:p>
          <a:p>
            <a:pPr lvl="1">
              <a:buSzPct val="100000"/>
              <a:buFont typeface="Wingdings"/>
              <a:buBlip>
                <a:blip r:embed="rId4"/>
              </a:buBlip>
            </a:pP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GPEH (Ericsson)</a:t>
            </a:r>
          </a:p>
          <a:p>
            <a:pPr>
              <a:buSzPct val="100000"/>
              <a:buFont typeface="Wingdings"/>
              <a:buBlip>
                <a:blip r:embed="rId4"/>
              </a:buBlip>
            </a:pPr>
            <a:endParaRPr lang="en-US" sz="21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SzPct val="100000"/>
              <a:buNone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SzPct val="100000"/>
              <a:buFont typeface="Wingdings"/>
              <a:buBlip>
                <a:blip r:embed="rId4"/>
              </a:buBlip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SzPct val="100000"/>
              <a:buFont typeface="Wingdings"/>
              <a:buBlip>
                <a:blip r:embed="rId4"/>
              </a:buBlip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SzPct val="100000"/>
              <a:buNone/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SzPct val="100000"/>
              <a:buFont typeface="Wingdings"/>
              <a:buBlip>
                <a:blip r:embed="rId4"/>
              </a:buBlip>
            </a:pPr>
            <a:endParaRPr lang="en-US" sz="21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11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0" y="2673322"/>
            <a:ext cx="3668911" cy="2413268"/>
          </a:xfrm>
          <a:prstGeom prst="rect">
            <a:avLst/>
          </a:prstGeom>
        </p:spPr>
      </p:pic>
      <p:pic>
        <p:nvPicPr>
          <p:cNvPr id="13" name="Picture 12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4827" y="1194460"/>
            <a:ext cx="2853825" cy="37947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07394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>
          <a:xfrm>
            <a:off x="0" y="954167"/>
            <a:ext cx="539552" cy="4189333"/>
          </a:xfrm>
          <a:solidFill>
            <a:schemeClr val="accent1"/>
          </a:solidFill>
        </p:spPr>
        <p:txBody>
          <a:bodyPr anchor="b">
            <a:normAutofit/>
          </a:bodyPr>
          <a:lstStyle/>
          <a:p>
            <a:fld id="{EC3E4B20-6A00-4F18-B53F-F89ADF1FE129}" type="slidenum">
              <a:rPr lang="hu-HU" smtClean="0"/>
              <a:pPr/>
              <a:t>31</a:t>
            </a:fld>
            <a:endParaRPr lang="hu-HU" dirty="0"/>
          </a:p>
        </p:txBody>
      </p:sp>
      <p:pic>
        <p:nvPicPr>
          <p:cNvPr id="15" name="Kép 14" descr="bw2-3.jp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1"/>
            <a:ext cx="9144000" cy="915567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504" y="204787"/>
            <a:ext cx="8579296" cy="652463"/>
          </a:xfrm>
          <a:ln>
            <a:noFill/>
          </a:ln>
        </p:spPr>
        <p:txBody>
          <a:bodyPr>
            <a:normAutofit fontScale="90000"/>
          </a:bodyPr>
          <a:lstStyle/>
          <a:p>
            <a:r>
              <a:rPr lang="en-US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Optimalizálás</a:t>
            </a:r>
            <a:endParaRPr lang="en-US" dirty="0" smtClean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Szövegdoboz 6"/>
          <p:cNvSpPr txBox="1"/>
          <p:nvPr/>
        </p:nvSpPr>
        <p:spPr>
          <a:xfrm>
            <a:off x="-756592" y="267494"/>
            <a:ext cx="75659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Title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40 pt</a:t>
            </a: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Text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1. level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24 pt</a:t>
            </a: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2. level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21 pt</a:t>
            </a:r>
            <a:endParaRPr lang="en-US" sz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artalom helye 10"/>
          <p:cNvSpPr txBox="1">
            <a:spLocks/>
          </p:cNvSpPr>
          <p:nvPr/>
        </p:nvSpPr>
        <p:spPr>
          <a:xfrm>
            <a:off x="769597" y="1203598"/>
            <a:ext cx="5930109" cy="3744416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20040" indent="-320040" algn="l" rtl="0" eaLnBrk="1" latinLnBrk="0" hangingPunct="1">
              <a:spcBef>
                <a:spcPts val="700"/>
              </a:spcBef>
              <a:buClr>
                <a:schemeClr val="accent2"/>
              </a:buClr>
              <a:buSzPct val="60000"/>
              <a:buFont typeface="Wingdings"/>
              <a:buChar char="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ts val="550"/>
              </a:spcBef>
              <a:buClr>
                <a:schemeClr val="accent1"/>
              </a:buClr>
              <a:buSzPct val="70000"/>
              <a:buFont typeface="Wingdings 2"/>
              <a:buChar char="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rtl="0" eaLnBrk="1" latinLnBrk="0" hangingPunct="1">
              <a:spcBef>
                <a:spcPts val="500"/>
              </a:spcBef>
              <a:buClr>
                <a:schemeClr val="accent2"/>
              </a:buClr>
              <a:buSzPct val="75000"/>
              <a:buFont typeface="Wingdings"/>
              <a:buChar char="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rtl="0" eaLnBrk="1" latinLnBrk="0" hangingPunct="1">
              <a:spcBef>
                <a:spcPts val="400"/>
              </a:spcBef>
              <a:buClr>
                <a:schemeClr val="accent3"/>
              </a:buClr>
              <a:buSzPct val="7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6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SzPct val="100000"/>
              <a:buFont typeface="Wingdings"/>
              <a:buBlip>
                <a:blip r:embed="rId4"/>
              </a:buBlip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artalom helye 10"/>
          <p:cNvSpPr txBox="1">
            <a:spLocks/>
          </p:cNvSpPr>
          <p:nvPr/>
        </p:nvSpPr>
        <p:spPr>
          <a:xfrm>
            <a:off x="756592" y="1307675"/>
            <a:ext cx="7930207" cy="3568331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20040" indent="-320040" algn="l" rtl="0" eaLnBrk="1" latinLnBrk="0" hangingPunct="1">
              <a:spcBef>
                <a:spcPts val="700"/>
              </a:spcBef>
              <a:buClr>
                <a:schemeClr val="accent2"/>
              </a:buClr>
              <a:buSzPct val="60000"/>
              <a:buFont typeface="Wingdings"/>
              <a:buChar char="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ts val="550"/>
              </a:spcBef>
              <a:buClr>
                <a:schemeClr val="accent1"/>
              </a:buClr>
              <a:buSzPct val="70000"/>
              <a:buFont typeface="Wingdings 2"/>
              <a:buChar char="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rtl="0" eaLnBrk="1" latinLnBrk="0" hangingPunct="1">
              <a:spcBef>
                <a:spcPts val="500"/>
              </a:spcBef>
              <a:buClr>
                <a:schemeClr val="accent2"/>
              </a:buClr>
              <a:buSzPct val="75000"/>
              <a:buFont typeface="Wingdings"/>
              <a:buChar char="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rtl="0" eaLnBrk="1" latinLnBrk="0" hangingPunct="1">
              <a:spcBef>
                <a:spcPts val="400"/>
              </a:spcBef>
              <a:buClr>
                <a:schemeClr val="accent3"/>
              </a:buClr>
              <a:buSzPct val="7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6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SzPct val="100000"/>
              <a:buFont typeface="Wingdings"/>
              <a:buBlip>
                <a:blip r:embed="rId4"/>
              </a:buBlip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GPEH</a:t>
            </a:r>
            <a:endParaRPr lang="en-US" sz="1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SzPct val="100000"/>
              <a:buFont typeface="Wingdings"/>
              <a:buBlip>
                <a:blip r:embed="rId4"/>
              </a:buBlip>
            </a:pPr>
            <a:endParaRPr lang="en-US" sz="21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SzPct val="100000"/>
              <a:buNone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SzPct val="100000"/>
              <a:buFont typeface="Wingdings"/>
              <a:buBlip>
                <a:blip r:embed="rId4"/>
              </a:buBlip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SzPct val="100000"/>
              <a:buFont typeface="Wingdings"/>
              <a:buBlip>
                <a:blip r:embed="rId4"/>
              </a:buBlip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SzPct val="100000"/>
              <a:buNone/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SzPct val="100000"/>
              <a:buFont typeface="Wingdings"/>
              <a:buBlip>
                <a:blip r:embed="rId4"/>
              </a:buBlip>
            </a:pPr>
            <a:endParaRPr lang="en-US" sz="21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04048" y="1203598"/>
            <a:ext cx="4019048" cy="381904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2557" y="2139702"/>
            <a:ext cx="4411482" cy="2411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005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>
          <a:xfrm>
            <a:off x="0" y="954167"/>
            <a:ext cx="539552" cy="4189333"/>
          </a:xfrm>
          <a:solidFill>
            <a:schemeClr val="accent1"/>
          </a:solidFill>
        </p:spPr>
        <p:txBody>
          <a:bodyPr anchor="b">
            <a:normAutofit/>
          </a:bodyPr>
          <a:lstStyle/>
          <a:p>
            <a:fld id="{EC3E4B20-6A00-4F18-B53F-F89ADF1FE129}" type="slidenum">
              <a:rPr lang="hu-HU" smtClean="0"/>
              <a:pPr/>
              <a:t>32</a:t>
            </a:fld>
            <a:endParaRPr lang="hu-HU" dirty="0"/>
          </a:p>
        </p:txBody>
      </p:sp>
      <p:pic>
        <p:nvPicPr>
          <p:cNvPr id="15" name="Kép 14" descr="bw2-3.jp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1"/>
            <a:ext cx="9144000" cy="915567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504" y="204787"/>
            <a:ext cx="8579296" cy="652463"/>
          </a:xfrm>
          <a:ln>
            <a:noFill/>
          </a:ln>
        </p:spPr>
        <p:txBody>
          <a:bodyPr>
            <a:normAutofit fontScale="90000"/>
          </a:bodyPr>
          <a:lstStyle/>
          <a:p>
            <a:r>
              <a:rPr lang="en-US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Optimalizálás</a:t>
            </a:r>
            <a:endParaRPr lang="en-US" dirty="0" smtClean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Szövegdoboz 6"/>
          <p:cNvSpPr txBox="1"/>
          <p:nvPr/>
        </p:nvSpPr>
        <p:spPr>
          <a:xfrm>
            <a:off x="-756592" y="267494"/>
            <a:ext cx="75659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Title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40 pt</a:t>
            </a: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Text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1. level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24 pt</a:t>
            </a: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2. level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21 pt</a:t>
            </a:r>
            <a:endParaRPr lang="en-US" sz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artalom helye 10"/>
          <p:cNvSpPr txBox="1">
            <a:spLocks/>
          </p:cNvSpPr>
          <p:nvPr/>
        </p:nvSpPr>
        <p:spPr>
          <a:xfrm>
            <a:off x="769597" y="1203598"/>
            <a:ext cx="5930109" cy="3744416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20040" indent="-320040" algn="l" rtl="0" eaLnBrk="1" latinLnBrk="0" hangingPunct="1">
              <a:spcBef>
                <a:spcPts val="700"/>
              </a:spcBef>
              <a:buClr>
                <a:schemeClr val="accent2"/>
              </a:buClr>
              <a:buSzPct val="60000"/>
              <a:buFont typeface="Wingdings"/>
              <a:buChar char="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ts val="550"/>
              </a:spcBef>
              <a:buClr>
                <a:schemeClr val="accent1"/>
              </a:buClr>
              <a:buSzPct val="70000"/>
              <a:buFont typeface="Wingdings 2"/>
              <a:buChar char="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rtl="0" eaLnBrk="1" latinLnBrk="0" hangingPunct="1">
              <a:spcBef>
                <a:spcPts val="500"/>
              </a:spcBef>
              <a:buClr>
                <a:schemeClr val="accent2"/>
              </a:buClr>
              <a:buSzPct val="75000"/>
              <a:buFont typeface="Wingdings"/>
              <a:buChar char="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rtl="0" eaLnBrk="1" latinLnBrk="0" hangingPunct="1">
              <a:spcBef>
                <a:spcPts val="400"/>
              </a:spcBef>
              <a:buClr>
                <a:schemeClr val="accent3"/>
              </a:buClr>
              <a:buSzPct val="7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6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SzPct val="100000"/>
              <a:buFont typeface="Wingdings"/>
              <a:buBlip>
                <a:blip r:embed="rId4"/>
              </a:buBlip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artalom helye 10"/>
          <p:cNvSpPr txBox="1">
            <a:spLocks/>
          </p:cNvSpPr>
          <p:nvPr/>
        </p:nvSpPr>
        <p:spPr>
          <a:xfrm>
            <a:off x="756592" y="1307675"/>
            <a:ext cx="7930207" cy="3568331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20040" indent="-320040" algn="l" rtl="0" eaLnBrk="1" latinLnBrk="0" hangingPunct="1">
              <a:spcBef>
                <a:spcPts val="700"/>
              </a:spcBef>
              <a:buClr>
                <a:schemeClr val="accent2"/>
              </a:buClr>
              <a:buSzPct val="60000"/>
              <a:buFont typeface="Wingdings"/>
              <a:buChar char="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ts val="550"/>
              </a:spcBef>
              <a:buClr>
                <a:schemeClr val="accent1"/>
              </a:buClr>
              <a:buSzPct val="70000"/>
              <a:buFont typeface="Wingdings 2"/>
              <a:buChar char="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rtl="0" eaLnBrk="1" latinLnBrk="0" hangingPunct="1">
              <a:spcBef>
                <a:spcPts val="500"/>
              </a:spcBef>
              <a:buClr>
                <a:schemeClr val="accent2"/>
              </a:buClr>
              <a:buSzPct val="75000"/>
              <a:buFont typeface="Wingdings"/>
              <a:buChar char="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rtl="0" eaLnBrk="1" latinLnBrk="0" hangingPunct="1">
              <a:spcBef>
                <a:spcPts val="400"/>
              </a:spcBef>
              <a:buClr>
                <a:schemeClr val="accent3"/>
              </a:buClr>
              <a:buSzPct val="7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6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SzPct val="100000"/>
              <a:buFont typeface="Wingdings"/>
              <a:buBlip>
                <a:blip r:embed="rId4"/>
              </a:buBlip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Mérés</a:t>
            </a:r>
            <a:endParaRPr lang="en-US" sz="1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SzPct val="100000"/>
              <a:buFont typeface="Wingdings"/>
              <a:buBlip>
                <a:blip r:embed="rId4"/>
              </a:buBlip>
            </a:pPr>
            <a:endParaRPr lang="en-US" sz="21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SzPct val="100000"/>
              <a:buNone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SzPct val="100000"/>
              <a:buFont typeface="Wingdings"/>
              <a:buBlip>
                <a:blip r:embed="rId4"/>
              </a:buBlip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SzPct val="100000"/>
              <a:buFont typeface="Wingdings"/>
              <a:buBlip>
                <a:blip r:embed="rId4"/>
              </a:buBlip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SzPct val="100000"/>
              <a:buNone/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SzPct val="100000"/>
              <a:buFont typeface="Wingdings"/>
              <a:buBlip>
                <a:blip r:embed="rId4"/>
              </a:buBlip>
            </a:pPr>
            <a:endParaRPr lang="en-US" sz="21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2" descr="Map2_RSCP_Carrier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2" t="2383" r="3372" b="3337"/>
          <a:stretch>
            <a:fillRect/>
          </a:stretch>
        </p:blipFill>
        <p:spPr bwMode="auto">
          <a:xfrm>
            <a:off x="5007480" y="2139702"/>
            <a:ext cx="3679319" cy="2628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 descr="Map3_EcIo_Carrier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2" t="2383" r="3372" b="3337"/>
          <a:stretch>
            <a:fillRect/>
          </a:stretch>
        </p:blipFill>
        <p:spPr bwMode="auto">
          <a:xfrm>
            <a:off x="872315" y="1887391"/>
            <a:ext cx="4032448" cy="2881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9782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>
          <a:xfrm>
            <a:off x="0" y="954167"/>
            <a:ext cx="539552" cy="4189333"/>
          </a:xfrm>
          <a:solidFill>
            <a:schemeClr val="accent1"/>
          </a:solidFill>
        </p:spPr>
        <p:txBody>
          <a:bodyPr anchor="b">
            <a:normAutofit/>
          </a:bodyPr>
          <a:lstStyle/>
          <a:p>
            <a:fld id="{EC3E4B20-6A00-4F18-B53F-F89ADF1FE129}" type="slidenum">
              <a:rPr lang="hu-HU" smtClean="0"/>
              <a:pPr/>
              <a:t>33</a:t>
            </a:fld>
            <a:endParaRPr lang="hu-HU" dirty="0"/>
          </a:p>
        </p:txBody>
      </p:sp>
      <p:pic>
        <p:nvPicPr>
          <p:cNvPr id="15" name="Kép 14" descr="bw2-3.jp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1"/>
            <a:ext cx="9144000" cy="915567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504" y="204787"/>
            <a:ext cx="8579296" cy="652463"/>
          </a:xfrm>
          <a:ln>
            <a:noFill/>
          </a:ln>
        </p:spPr>
        <p:txBody>
          <a:bodyPr>
            <a:normAutofit fontScale="90000"/>
          </a:bodyPr>
          <a:lstStyle/>
          <a:p>
            <a:r>
              <a:rPr lang="en-US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Optimalizálás</a:t>
            </a:r>
            <a:endParaRPr lang="en-US" dirty="0" smtClean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Szövegdoboz 6"/>
          <p:cNvSpPr txBox="1"/>
          <p:nvPr/>
        </p:nvSpPr>
        <p:spPr>
          <a:xfrm>
            <a:off x="-756592" y="267494"/>
            <a:ext cx="75659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Title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40 pt</a:t>
            </a: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Text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1. level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24 pt</a:t>
            </a: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2. level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21 pt</a:t>
            </a:r>
            <a:endParaRPr lang="en-US" sz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artalom helye 10"/>
          <p:cNvSpPr txBox="1">
            <a:spLocks/>
          </p:cNvSpPr>
          <p:nvPr/>
        </p:nvSpPr>
        <p:spPr>
          <a:xfrm>
            <a:off x="769597" y="1203598"/>
            <a:ext cx="5930109" cy="3744416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20040" indent="-320040" algn="l" rtl="0" eaLnBrk="1" latinLnBrk="0" hangingPunct="1">
              <a:spcBef>
                <a:spcPts val="700"/>
              </a:spcBef>
              <a:buClr>
                <a:schemeClr val="accent2"/>
              </a:buClr>
              <a:buSzPct val="60000"/>
              <a:buFont typeface="Wingdings"/>
              <a:buChar char="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ts val="550"/>
              </a:spcBef>
              <a:buClr>
                <a:schemeClr val="accent1"/>
              </a:buClr>
              <a:buSzPct val="70000"/>
              <a:buFont typeface="Wingdings 2"/>
              <a:buChar char="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rtl="0" eaLnBrk="1" latinLnBrk="0" hangingPunct="1">
              <a:spcBef>
                <a:spcPts val="500"/>
              </a:spcBef>
              <a:buClr>
                <a:schemeClr val="accent2"/>
              </a:buClr>
              <a:buSzPct val="75000"/>
              <a:buFont typeface="Wingdings"/>
              <a:buChar char="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rtl="0" eaLnBrk="1" latinLnBrk="0" hangingPunct="1">
              <a:spcBef>
                <a:spcPts val="400"/>
              </a:spcBef>
              <a:buClr>
                <a:schemeClr val="accent3"/>
              </a:buClr>
              <a:buSzPct val="7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6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SzPct val="100000"/>
              <a:buFont typeface="Wingdings"/>
              <a:buBlip>
                <a:blip r:embed="rId4"/>
              </a:buBlip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artalom helye 10"/>
          <p:cNvSpPr txBox="1">
            <a:spLocks/>
          </p:cNvSpPr>
          <p:nvPr/>
        </p:nvSpPr>
        <p:spPr>
          <a:xfrm>
            <a:off x="756592" y="1307675"/>
            <a:ext cx="7930207" cy="3568331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20040" indent="-320040" algn="l" rtl="0" eaLnBrk="1" latinLnBrk="0" hangingPunct="1">
              <a:spcBef>
                <a:spcPts val="700"/>
              </a:spcBef>
              <a:buClr>
                <a:schemeClr val="accent2"/>
              </a:buClr>
              <a:buSzPct val="60000"/>
              <a:buFont typeface="Wingdings"/>
              <a:buChar char="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ts val="550"/>
              </a:spcBef>
              <a:buClr>
                <a:schemeClr val="accent1"/>
              </a:buClr>
              <a:buSzPct val="70000"/>
              <a:buFont typeface="Wingdings 2"/>
              <a:buChar char="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rtl="0" eaLnBrk="1" latinLnBrk="0" hangingPunct="1">
              <a:spcBef>
                <a:spcPts val="500"/>
              </a:spcBef>
              <a:buClr>
                <a:schemeClr val="accent2"/>
              </a:buClr>
              <a:buSzPct val="75000"/>
              <a:buFont typeface="Wingdings"/>
              <a:buChar char="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rtl="0" eaLnBrk="1" latinLnBrk="0" hangingPunct="1">
              <a:spcBef>
                <a:spcPts val="400"/>
              </a:spcBef>
              <a:buClr>
                <a:schemeClr val="accent3"/>
              </a:buClr>
              <a:buSzPct val="7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6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SzPct val="100000"/>
              <a:buFont typeface="Wingdings"/>
              <a:buBlip>
                <a:blip r:embed="rId4"/>
              </a:buBlip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Mérés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SzPct val="100000"/>
              <a:buFont typeface="Wingdings"/>
              <a:buBlip>
                <a:blip r:embed="rId4"/>
              </a:buBlip>
            </a:pPr>
            <a:r>
              <a:rPr lang="en-US" sz="1100" dirty="0" err="1" smtClean="0">
                <a:latin typeface="Times New Roman" pitchFamily="18" charset="0"/>
                <a:cs typeface="Times New Roman" pitchFamily="18" charset="0"/>
              </a:rPr>
              <a:t>Cellaplot</a:t>
            </a:r>
            <a:endParaRPr lang="en-US" sz="11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SzPct val="100000"/>
              <a:buFont typeface="Wingdings"/>
              <a:buBlip>
                <a:blip r:embed="rId4"/>
              </a:buBlip>
            </a:pPr>
            <a:endParaRPr lang="en-US" sz="21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SzPct val="100000"/>
              <a:buNone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SzPct val="100000"/>
              <a:buFont typeface="Wingdings"/>
              <a:buBlip>
                <a:blip r:embed="rId4"/>
              </a:buBlip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SzPct val="100000"/>
              <a:buNone/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SzPct val="100000"/>
              <a:buFont typeface="Wingdings"/>
              <a:buBlip>
                <a:blip r:embed="rId4"/>
              </a:buBlip>
            </a:pPr>
            <a:endParaRPr lang="en-US" sz="21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12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9432" y="2211710"/>
            <a:ext cx="5724525" cy="24955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39857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3462945" y="555526"/>
            <a:ext cx="2209800" cy="1450758"/>
          </a:xfrm>
        </p:spPr>
        <p:txBody>
          <a:bodyPr/>
          <a:lstStyle/>
          <a:p>
            <a:pPr algn="ctr"/>
            <a:r>
              <a:rPr lang="hu-HU" dirty="0" smtClean="0">
                <a:latin typeface="Times New Roman" pitchFamily="18" charset="0"/>
                <a:cs typeface="Times New Roman" pitchFamily="18" charset="0"/>
              </a:rPr>
              <a:t>END</a:t>
            </a:r>
            <a:br>
              <a:rPr lang="hu-HU" dirty="0" smtClean="0">
                <a:latin typeface="Times New Roman" pitchFamily="18" charset="0"/>
                <a:cs typeface="Times New Roman" pitchFamily="18" charset="0"/>
              </a:rPr>
            </a:br>
            <a:endParaRPr lang="hu-HU" sz="3000" cap="none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Kép 8" descr="logo_koonsys_large.png"/>
          <p:cNvPicPr>
            <a:picLocks noChangeAspect="1"/>
          </p:cNvPicPr>
          <p:nvPr/>
        </p:nvPicPr>
        <p:blipFill>
          <a:blip r:embed="rId3" cstate="print">
            <a:lum contrast="30000"/>
          </a:blip>
          <a:stretch>
            <a:fillRect/>
          </a:stretch>
        </p:blipFill>
        <p:spPr>
          <a:xfrm>
            <a:off x="2843808" y="3075806"/>
            <a:ext cx="3384376" cy="19193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>
          <a:xfrm>
            <a:off x="0" y="954167"/>
            <a:ext cx="539552" cy="4189333"/>
          </a:xfrm>
          <a:solidFill>
            <a:schemeClr val="accent1"/>
          </a:solidFill>
        </p:spPr>
        <p:txBody>
          <a:bodyPr anchor="b">
            <a:normAutofit/>
          </a:bodyPr>
          <a:lstStyle/>
          <a:p>
            <a:fld id="{EC3E4B20-6A00-4F18-B53F-F89ADF1FE129}" type="slidenum">
              <a:rPr lang="hu-HU" smtClean="0"/>
              <a:pPr/>
              <a:t>4</a:t>
            </a:fld>
            <a:endParaRPr lang="hu-HU" dirty="0"/>
          </a:p>
        </p:txBody>
      </p:sp>
      <p:pic>
        <p:nvPicPr>
          <p:cNvPr id="15" name="Kép 14" descr="bw2-3.jp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1"/>
            <a:ext cx="9144000" cy="915567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504" y="204787"/>
            <a:ext cx="8579296" cy="652463"/>
          </a:xfrm>
          <a:ln>
            <a:noFill/>
          </a:ln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Process	</a:t>
            </a:r>
          </a:p>
        </p:txBody>
      </p:sp>
      <p:sp>
        <p:nvSpPr>
          <p:cNvPr id="7" name="Szövegdoboz 6"/>
          <p:cNvSpPr txBox="1"/>
          <p:nvPr/>
        </p:nvSpPr>
        <p:spPr>
          <a:xfrm>
            <a:off x="-756592" y="267494"/>
            <a:ext cx="75659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Title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40 pt</a:t>
            </a: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Text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1. level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24 pt</a:t>
            </a: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2. level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21 pt</a:t>
            </a:r>
            <a:endParaRPr lang="en-US" sz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756592" y="1992689"/>
            <a:ext cx="2088232" cy="14401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 smtClean="0"/>
              <a:t>Dimenzionálás</a:t>
            </a:r>
            <a:endParaRPr lang="hu-HU" sz="2400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3672408" y="1992689"/>
            <a:ext cx="2160240" cy="13681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err="1" smtClean="0">
                <a:solidFill>
                  <a:schemeClr val="bg1"/>
                </a:solidFill>
              </a:rPr>
              <a:t>Részletes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</a:rPr>
              <a:t>tervezés</a:t>
            </a:r>
            <a:endParaRPr lang="hu-HU" sz="2400" dirty="0">
              <a:solidFill>
                <a:schemeClr val="bg1"/>
              </a:solidFill>
            </a:endParaRPr>
          </a:p>
        </p:txBody>
      </p:sp>
      <p:sp>
        <p:nvSpPr>
          <p:cNvPr id="10" name="Content Placeholder 8"/>
          <p:cNvSpPr txBox="1">
            <a:spLocks/>
          </p:cNvSpPr>
          <p:nvPr/>
        </p:nvSpPr>
        <p:spPr>
          <a:xfrm>
            <a:off x="6660232" y="1992689"/>
            <a:ext cx="2160240" cy="13681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320040" indent="-320040" algn="l" rtl="0" eaLnBrk="1" latinLnBrk="0" hangingPunct="1">
              <a:spcBef>
                <a:spcPts val="700"/>
              </a:spcBef>
              <a:buClr>
                <a:schemeClr val="accent2"/>
              </a:buClr>
              <a:buSzPct val="60000"/>
              <a:buFont typeface="Wingdings"/>
              <a:buChar char=""/>
              <a:defRPr kumimoji="0" sz="2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ts val="550"/>
              </a:spcBef>
              <a:buClr>
                <a:schemeClr val="accent1"/>
              </a:buClr>
              <a:buSzPct val="70000"/>
              <a:buFont typeface="Wingdings 2"/>
              <a:buChar char=""/>
              <a:defRPr kumimoji="0" sz="2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-228600" algn="l" rtl="0" eaLnBrk="1" latinLnBrk="0" hangingPunct="1">
              <a:spcBef>
                <a:spcPts val="500"/>
              </a:spcBef>
              <a:buClr>
                <a:schemeClr val="accent2"/>
              </a:buClr>
              <a:buSzPct val="75000"/>
              <a:buFont typeface="Wingdings"/>
              <a:buChar char=""/>
              <a:defRPr kumimoji="0" sz="2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rtl="0" eaLnBrk="1" latinLnBrk="0" hangingPunct="1">
              <a:spcBef>
                <a:spcPts val="400"/>
              </a:spcBef>
              <a:buClr>
                <a:schemeClr val="accent3"/>
              </a:buClr>
              <a:buSzPct val="75000"/>
              <a:buFont typeface="Wingdings"/>
              <a:buChar char=""/>
              <a:defRPr kumimoji="0"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65000"/>
              <a:buFont typeface="Wingdings"/>
              <a:buChar char=""/>
              <a:defRPr kumimoji="0"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 err="1" smtClean="0">
                <a:solidFill>
                  <a:schemeClr val="bg1"/>
                </a:solidFill>
              </a:rPr>
              <a:t>Optimalizálás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</a:rPr>
              <a:t>és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</a:rPr>
              <a:t>felügyelet</a:t>
            </a:r>
            <a:endParaRPr lang="hu-HU" sz="2000" dirty="0">
              <a:solidFill>
                <a:schemeClr val="bg1"/>
              </a:solidFill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2987824" y="2712769"/>
            <a:ext cx="576064" cy="0"/>
          </a:xfrm>
          <a:prstGeom prst="straightConnector1">
            <a:avLst/>
          </a:prstGeom>
          <a:ln w="1143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6012160" y="2712769"/>
            <a:ext cx="576064" cy="0"/>
          </a:xfrm>
          <a:prstGeom prst="straightConnector1">
            <a:avLst/>
          </a:prstGeom>
          <a:ln w="1143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9484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>
          <a:xfrm>
            <a:off x="0" y="954167"/>
            <a:ext cx="539552" cy="4189333"/>
          </a:xfrm>
          <a:solidFill>
            <a:schemeClr val="accent1"/>
          </a:solidFill>
        </p:spPr>
        <p:txBody>
          <a:bodyPr anchor="b">
            <a:normAutofit/>
          </a:bodyPr>
          <a:lstStyle/>
          <a:p>
            <a:fld id="{EC3E4B20-6A00-4F18-B53F-F89ADF1FE129}" type="slidenum">
              <a:rPr lang="hu-HU" smtClean="0"/>
              <a:pPr/>
              <a:t>5</a:t>
            </a:fld>
            <a:endParaRPr lang="hu-HU" dirty="0"/>
          </a:p>
        </p:txBody>
      </p:sp>
      <p:pic>
        <p:nvPicPr>
          <p:cNvPr id="15" name="Kép 14" descr="bw2-3.jp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1"/>
            <a:ext cx="9144000" cy="915567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504" y="204787"/>
            <a:ext cx="8579296" cy="652463"/>
          </a:xfrm>
          <a:ln>
            <a:noFill/>
          </a:ln>
        </p:spPr>
        <p:txBody>
          <a:bodyPr>
            <a:normAutofit fontScale="90000"/>
          </a:bodyPr>
          <a:lstStyle/>
          <a:p>
            <a:r>
              <a:rPr lang="en-US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Dimenzionálás</a:t>
            </a:r>
            <a:endParaRPr lang="en-US" dirty="0" smtClean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Szövegdoboz 6"/>
          <p:cNvSpPr txBox="1"/>
          <p:nvPr/>
        </p:nvSpPr>
        <p:spPr>
          <a:xfrm>
            <a:off x="-756592" y="267494"/>
            <a:ext cx="75659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Title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40 pt</a:t>
            </a: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Text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1. level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24 pt</a:t>
            </a: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2. level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21 pt</a:t>
            </a:r>
            <a:endParaRPr lang="en-US" sz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artalom helye 10"/>
          <p:cNvSpPr txBox="1">
            <a:spLocks/>
          </p:cNvSpPr>
          <p:nvPr/>
        </p:nvSpPr>
        <p:spPr>
          <a:xfrm>
            <a:off x="730123" y="1203598"/>
            <a:ext cx="8424936" cy="3816424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20040" indent="-320040" algn="l" rtl="0" eaLnBrk="1" latinLnBrk="0" hangingPunct="1">
              <a:spcBef>
                <a:spcPts val="700"/>
              </a:spcBef>
              <a:buClr>
                <a:schemeClr val="accent2"/>
              </a:buClr>
              <a:buSzPct val="60000"/>
              <a:buFont typeface="Wingdings"/>
              <a:buChar char="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ts val="550"/>
              </a:spcBef>
              <a:buClr>
                <a:schemeClr val="accent1"/>
              </a:buClr>
              <a:buSzPct val="70000"/>
              <a:buFont typeface="Wingdings 2"/>
              <a:buChar char="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rtl="0" eaLnBrk="1" latinLnBrk="0" hangingPunct="1">
              <a:spcBef>
                <a:spcPts val="500"/>
              </a:spcBef>
              <a:buClr>
                <a:schemeClr val="accent2"/>
              </a:buClr>
              <a:buSzPct val="75000"/>
              <a:buFont typeface="Wingdings"/>
              <a:buChar char="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rtl="0" eaLnBrk="1" latinLnBrk="0" hangingPunct="1">
              <a:spcBef>
                <a:spcPts val="400"/>
              </a:spcBef>
              <a:buClr>
                <a:schemeClr val="accent3"/>
              </a:buClr>
              <a:buSzPct val="7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6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SzPct val="100000"/>
              <a:buFont typeface="Wingdings"/>
              <a:buBlip>
                <a:blip r:embed="rId4"/>
              </a:buBlip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SzPct val="100000"/>
              <a:buFont typeface="Wingdings"/>
              <a:buBlip>
                <a:blip r:embed="rId4"/>
              </a:buBlip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Megrendelői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igények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felmérése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SzPct val="100000"/>
              <a:buFont typeface="Wingdings 2"/>
              <a:buBlip>
                <a:blip r:embed="rId4"/>
              </a:buBlip>
            </a:pPr>
            <a:r>
              <a:rPr lang="en-US" sz="2100" dirty="0" err="1" smtClean="0">
                <a:latin typeface="Times New Roman" pitchFamily="18" charset="0"/>
                <a:cs typeface="Times New Roman" pitchFamily="18" charset="0"/>
              </a:rPr>
              <a:t>Előfizetőszám</a:t>
            </a:r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 (x% penetration)</a:t>
            </a:r>
          </a:p>
          <a:p>
            <a:pPr lvl="1">
              <a:buSzPct val="100000"/>
              <a:buFont typeface="Wingdings 2"/>
              <a:buBlip>
                <a:blip r:embed="rId4"/>
              </a:buBlip>
            </a:pPr>
            <a:r>
              <a:rPr lang="en-US" sz="2100" dirty="0" err="1" smtClean="0">
                <a:latin typeface="Times New Roman" pitchFamily="18" charset="0"/>
                <a:cs typeface="Times New Roman" pitchFamily="18" charset="0"/>
              </a:rPr>
              <a:t>Lefedendő</a:t>
            </a:r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dirty="0" err="1" smtClean="0">
                <a:latin typeface="Times New Roman" pitchFamily="18" charset="0"/>
                <a:cs typeface="Times New Roman" pitchFamily="18" charset="0"/>
              </a:rPr>
              <a:t>terület</a:t>
            </a:r>
            <a:endParaRPr lang="en-US" sz="2100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SzPct val="100000"/>
              <a:buFont typeface="Wingdings 2"/>
              <a:buBlip>
                <a:blip r:embed="rId4"/>
              </a:buBlip>
            </a:pPr>
            <a:r>
              <a:rPr lang="en-US" sz="2100" dirty="0" err="1" smtClean="0">
                <a:latin typeface="Times New Roman" pitchFamily="18" charset="0"/>
                <a:cs typeface="Times New Roman" pitchFamily="18" charset="0"/>
              </a:rPr>
              <a:t>Szolgáltatás</a:t>
            </a:r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dirty="0" err="1" smtClean="0">
                <a:latin typeface="Times New Roman" pitchFamily="18" charset="0"/>
                <a:cs typeface="Times New Roman" pitchFamily="18" charset="0"/>
              </a:rPr>
              <a:t>minősége</a:t>
            </a:r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 (Loc. </a:t>
            </a:r>
            <a:r>
              <a:rPr lang="en-US" sz="2100" dirty="0" err="1" smtClean="0">
                <a:latin typeface="Times New Roman" pitchFamily="18" charset="0"/>
                <a:cs typeface="Times New Roman" pitchFamily="18" charset="0"/>
              </a:rPr>
              <a:t>Prob</a:t>
            </a:r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, QOS)</a:t>
            </a:r>
          </a:p>
          <a:p>
            <a:pPr lvl="1">
              <a:buSzPct val="100000"/>
              <a:buFont typeface="Wingdings 2"/>
              <a:buBlip>
                <a:blip r:embed="rId4"/>
              </a:buBlip>
            </a:pPr>
            <a:r>
              <a:rPr lang="en-US" sz="2100" dirty="0" err="1" smtClean="0">
                <a:latin typeface="Times New Roman" pitchFamily="18" charset="0"/>
                <a:cs typeface="Times New Roman" pitchFamily="18" charset="0"/>
              </a:rPr>
              <a:t>Elvárt</a:t>
            </a:r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dirty="0" err="1" smtClean="0">
                <a:latin typeface="Times New Roman" pitchFamily="18" charset="0"/>
                <a:cs typeface="Times New Roman" pitchFamily="18" charset="0"/>
              </a:rPr>
              <a:t>állomásszám</a:t>
            </a:r>
            <a:endParaRPr lang="en-US" sz="21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SzPct val="100000"/>
              <a:buFont typeface="Wingdings"/>
              <a:buBlip>
                <a:blip r:embed="rId4"/>
              </a:buBlip>
            </a:pPr>
            <a:endParaRPr lang="en-US" dirty="0"/>
          </a:p>
          <a:p>
            <a:pPr marL="0" indent="0">
              <a:buSzPct val="100000"/>
              <a:buNone/>
            </a:pPr>
            <a:endParaRPr lang="en-US" sz="26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2458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>
          <a:xfrm>
            <a:off x="0" y="954167"/>
            <a:ext cx="539552" cy="4189333"/>
          </a:xfrm>
          <a:solidFill>
            <a:schemeClr val="accent1"/>
          </a:solidFill>
        </p:spPr>
        <p:txBody>
          <a:bodyPr anchor="b">
            <a:normAutofit/>
          </a:bodyPr>
          <a:lstStyle/>
          <a:p>
            <a:fld id="{EC3E4B20-6A00-4F18-B53F-F89ADF1FE129}" type="slidenum">
              <a:rPr lang="hu-HU" smtClean="0"/>
              <a:pPr/>
              <a:t>6</a:t>
            </a:fld>
            <a:endParaRPr lang="hu-HU" dirty="0"/>
          </a:p>
        </p:txBody>
      </p:sp>
      <p:pic>
        <p:nvPicPr>
          <p:cNvPr id="15" name="Kép 14" descr="bw2-3.jp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1"/>
            <a:ext cx="9144000" cy="915567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504" y="204787"/>
            <a:ext cx="8579296" cy="652463"/>
          </a:xfrm>
          <a:ln>
            <a:noFill/>
          </a:ln>
        </p:spPr>
        <p:txBody>
          <a:bodyPr>
            <a:normAutofit fontScale="90000"/>
          </a:bodyPr>
          <a:lstStyle/>
          <a:p>
            <a:r>
              <a:rPr lang="en-US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Dimenzionálás</a:t>
            </a:r>
            <a:endParaRPr lang="en-US" dirty="0" smtClean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Szövegdoboz 6"/>
          <p:cNvSpPr txBox="1"/>
          <p:nvPr/>
        </p:nvSpPr>
        <p:spPr>
          <a:xfrm>
            <a:off x="-756592" y="267494"/>
            <a:ext cx="75659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Title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40 pt</a:t>
            </a: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Text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1. level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24 pt</a:t>
            </a: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2. level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21 pt</a:t>
            </a:r>
            <a:endParaRPr lang="en-US" sz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artalom helye 10"/>
          <p:cNvSpPr txBox="1">
            <a:spLocks/>
          </p:cNvSpPr>
          <p:nvPr/>
        </p:nvSpPr>
        <p:spPr>
          <a:xfrm>
            <a:off x="730123" y="1203598"/>
            <a:ext cx="8424936" cy="3816424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20040" indent="-320040" algn="l" rtl="0" eaLnBrk="1" latinLnBrk="0" hangingPunct="1">
              <a:spcBef>
                <a:spcPts val="700"/>
              </a:spcBef>
              <a:buClr>
                <a:schemeClr val="accent2"/>
              </a:buClr>
              <a:buSzPct val="60000"/>
              <a:buFont typeface="Wingdings"/>
              <a:buChar char="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ts val="550"/>
              </a:spcBef>
              <a:buClr>
                <a:schemeClr val="accent1"/>
              </a:buClr>
              <a:buSzPct val="70000"/>
              <a:buFont typeface="Wingdings 2"/>
              <a:buChar char="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rtl="0" eaLnBrk="1" latinLnBrk="0" hangingPunct="1">
              <a:spcBef>
                <a:spcPts val="500"/>
              </a:spcBef>
              <a:buClr>
                <a:schemeClr val="accent2"/>
              </a:buClr>
              <a:buSzPct val="75000"/>
              <a:buFont typeface="Wingdings"/>
              <a:buChar char="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rtl="0" eaLnBrk="1" latinLnBrk="0" hangingPunct="1">
              <a:spcBef>
                <a:spcPts val="400"/>
              </a:spcBef>
              <a:buClr>
                <a:schemeClr val="accent3"/>
              </a:buClr>
              <a:buSzPct val="7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6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SzPct val="100000"/>
              <a:buFont typeface="Wingdings"/>
              <a:buBlip>
                <a:blip r:embed="rId4"/>
              </a:buBlip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SzPct val="100000"/>
              <a:buFont typeface="Wingdings"/>
              <a:buBlip>
                <a:blip r:embed="rId4"/>
              </a:buBlip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Külső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információk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SzPct val="100000"/>
              <a:buFont typeface="Wingdings 2"/>
              <a:buBlip>
                <a:blip r:embed="rId4"/>
              </a:buBlip>
            </a:pPr>
            <a:r>
              <a:rPr lang="en-US" sz="2100" dirty="0" err="1" smtClean="0">
                <a:latin typeface="Times New Roman" pitchFamily="18" charset="0"/>
                <a:cs typeface="Times New Roman" pitchFamily="18" charset="0"/>
              </a:rPr>
              <a:t>Domborzati</a:t>
            </a:r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dirty="0" err="1" smtClean="0">
                <a:latin typeface="Times New Roman" pitchFamily="18" charset="0"/>
                <a:cs typeface="Times New Roman" pitchFamily="18" charset="0"/>
              </a:rPr>
              <a:t>térkép</a:t>
            </a:r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100" dirty="0" err="1" smtClean="0">
                <a:latin typeface="Times New Roman" pitchFamily="18" charset="0"/>
                <a:cs typeface="Times New Roman" pitchFamily="18" charset="0"/>
              </a:rPr>
              <a:t>Egységes</a:t>
            </a:r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dirty="0" err="1" smtClean="0">
                <a:latin typeface="Times New Roman" pitchFamily="18" charset="0"/>
                <a:cs typeface="Times New Roman" pitchFamily="18" charset="0"/>
              </a:rPr>
              <a:t>Országos</a:t>
            </a:r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dirty="0" err="1" smtClean="0">
                <a:latin typeface="Times New Roman" pitchFamily="18" charset="0"/>
                <a:cs typeface="Times New Roman" pitchFamily="18" charset="0"/>
              </a:rPr>
              <a:t>Vetület</a:t>
            </a:r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lvl="1">
              <a:buSzPct val="100000"/>
              <a:buFont typeface="Wingdings 2"/>
              <a:buBlip>
                <a:blip r:embed="rId4"/>
              </a:buBlip>
            </a:pPr>
            <a:r>
              <a:rPr lang="en-US" sz="2100" dirty="0" err="1" smtClean="0">
                <a:latin typeface="Times New Roman" pitchFamily="18" charset="0"/>
                <a:cs typeface="Times New Roman" pitchFamily="18" charset="0"/>
              </a:rPr>
              <a:t>Lakosságszám</a:t>
            </a:r>
            <a:endParaRPr lang="en-US" sz="2100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SzPct val="100000"/>
              <a:buFont typeface="Wingdings 2"/>
              <a:buBlip>
                <a:blip r:embed="rId4"/>
              </a:buBlip>
            </a:pPr>
            <a:r>
              <a:rPr lang="en-US" sz="2100" dirty="0" err="1" smtClean="0">
                <a:latin typeface="Times New Roman" pitchFamily="18" charset="0"/>
                <a:cs typeface="Times New Roman" pitchFamily="18" charset="0"/>
              </a:rPr>
              <a:t>Elérhető</a:t>
            </a:r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dirty="0" err="1" smtClean="0">
                <a:latin typeface="Times New Roman" pitchFamily="18" charset="0"/>
                <a:cs typeface="Times New Roman" pitchFamily="18" charset="0"/>
              </a:rPr>
              <a:t>sávszélesség</a:t>
            </a:r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, layer</a:t>
            </a:r>
          </a:p>
          <a:p>
            <a:pPr lvl="1">
              <a:buSzPct val="100000"/>
              <a:buFont typeface="Wingdings 2"/>
              <a:buBlip>
                <a:blip r:embed="rId4"/>
              </a:buBlip>
            </a:pPr>
            <a:r>
              <a:rPr lang="en-US" sz="2100" dirty="0" err="1" smtClean="0">
                <a:latin typeface="Times New Roman" pitchFamily="18" charset="0"/>
                <a:cs typeface="Times New Roman" pitchFamily="18" charset="0"/>
              </a:rPr>
              <a:t>Hatósági</a:t>
            </a:r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dirty="0" err="1" smtClean="0">
                <a:latin typeface="Times New Roman" pitchFamily="18" charset="0"/>
                <a:cs typeface="Times New Roman" pitchFamily="18" charset="0"/>
              </a:rPr>
              <a:t>szabályozás</a:t>
            </a:r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 (CEPT, EIRP, HCM)</a:t>
            </a:r>
          </a:p>
          <a:p>
            <a:pPr>
              <a:buSzPct val="100000"/>
              <a:buFont typeface="Wingdings"/>
              <a:buBlip>
                <a:blip r:embed="rId4"/>
              </a:buBlip>
            </a:pPr>
            <a:endParaRPr lang="en-US" dirty="0"/>
          </a:p>
          <a:p>
            <a:pPr marL="0" indent="0">
              <a:buSzPct val="100000"/>
              <a:buNone/>
            </a:pPr>
            <a:endParaRPr lang="en-US" sz="26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9935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>
          <a:xfrm>
            <a:off x="0" y="954167"/>
            <a:ext cx="539552" cy="4189333"/>
          </a:xfrm>
          <a:solidFill>
            <a:schemeClr val="accent1"/>
          </a:solidFill>
        </p:spPr>
        <p:txBody>
          <a:bodyPr anchor="b">
            <a:normAutofit/>
          </a:bodyPr>
          <a:lstStyle/>
          <a:p>
            <a:fld id="{EC3E4B20-6A00-4F18-B53F-F89ADF1FE129}" type="slidenum">
              <a:rPr lang="hu-HU" smtClean="0"/>
              <a:pPr/>
              <a:t>7</a:t>
            </a:fld>
            <a:endParaRPr lang="hu-HU" dirty="0"/>
          </a:p>
        </p:txBody>
      </p:sp>
      <p:pic>
        <p:nvPicPr>
          <p:cNvPr id="15" name="Kép 14" descr="bw2-3.jp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1"/>
            <a:ext cx="9144000" cy="915567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504" y="204787"/>
            <a:ext cx="8579296" cy="652463"/>
          </a:xfrm>
          <a:ln>
            <a:noFill/>
          </a:ln>
        </p:spPr>
        <p:txBody>
          <a:bodyPr>
            <a:normAutofit fontScale="90000"/>
          </a:bodyPr>
          <a:lstStyle/>
          <a:p>
            <a:r>
              <a:rPr lang="en-US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Dimenzionálás</a:t>
            </a:r>
            <a:endParaRPr lang="en-US" dirty="0" smtClean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Szövegdoboz 6"/>
          <p:cNvSpPr txBox="1"/>
          <p:nvPr/>
        </p:nvSpPr>
        <p:spPr>
          <a:xfrm>
            <a:off x="-756592" y="267494"/>
            <a:ext cx="75659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Title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40 pt</a:t>
            </a: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Text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1. level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24 pt</a:t>
            </a: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2. level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21 pt</a:t>
            </a:r>
            <a:endParaRPr lang="en-US" sz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artalom helye 10"/>
          <p:cNvSpPr txBox="1">
            <a:spLocks/>
          </p:cNvSpPr>
          <p:nvPr/>
        </p:nvSpPr>
        <p:spPr>
          <a:xfrm>
            <a:off x="730123" y="1203598"/>
            <a:ext cx="8424936" cy="3816424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20040" indent="-320040" algn="l" rtl="0" eaLnBrk="1" latinLnBrk="0" hangingPunct="1">
              <a:spcBef>
                <a:spcPts val="700"/>
              </a:spcBef>
              <a:buClr>
                <a:schemeClr val="accent2"/>
              </a:buClr>
              <a:buSzPct val="60000"/>
              <a:buFont typeface="Wingdings"/>
              <a:buChar char="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ts val="550"/>
              </a:spcBef>
              <a:buClr>
                <a:schemeClr val="accent1"/>
              </a:buClr>
              <a:buSzPct val="70000"/>
              <a:buFont typeface="Wingdings 2"/>
              <a:buChar char="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rtl="0" eaLnBrk="1" latinLnBrk="0" hangingPunct="1">
              <a:spcBef>
                <a:spcPts val="500"/>
              </a:spcBef>
              <a:buClr>
                <a:schemeClr val="accent2"/>
              </a:buClr>
              <a:buSzPct val="75000"/>
              <a:buFont typeface="Wingdings"/>
              <a:buChar char="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rtl="0" eaLnBrk="1" latinLnBrk="0" hangingPunct="1">
              <a:spcBef>
                <a:spcPts val="400"/>
              </a:spcBef>
              <a:buClr>
                <a:schemeClr val="accent3"/>
              </a:buClr>
              <a:buSzPct val="7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6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SzPct val="100000"/>
              <a:buFont typeface="Wingdings"/>
              <a:buBlip>
                <a:blip r:embed="rId4"/>
              </a:buBlip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365760" lvl="1" indent="0" algn="ctr">
              <a:buSzPct val="100000"/>
              <a:buNone/>
            </a:pPr>
            <a:r>
              <a:rPr lang="en-US" sz="2100" b="1" dirty="0" smtClean="0">
                <a:latin typeface="Times New Roman" pitchFamily="18" charset="0"/>
                <a:cs typeface="Times New Roman" pitchFamily="18" charset="0"/>
              </a:rPr>
              <a:t>NOMINAL TERV</a:t>
            </a:r>
          </a:p>
          <a:p>
            <a:pPr lvl="1">
              <a:buSzPct val="100000"/>
              <a:buFont typeface="Wingdings"/>
              <a:buBlip>
                <a:blip r:embed="rId4"/>
              </a:buBlip>
            </a:pPr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Link budget</a:t>
            </a:r>
          </a:p>
          <a:p>
            <a:pPr lvl="1">
              <a:buSzPct val="100000"/>
              <a:buFont typeface="Wingdings"/>
              <a:buBlip>
                <a:blip r:embed="rId4"/>
              </a:buBlip>
            </a:pPr>
            <a:r>
              <a:rPr lang="en-US" sz="2100" dirty="0" err="1" smtClean="0">
                <a:latin typeface="Times New Roman" pitchFamily="18" charset="0"/>
                <a:cs typeface="Times New Roman" pitchFamily="18" charset="0"/>
              </a:rPr>
              <a:t>Állomásszám</a:t>
            </a:r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dirty="0" err="1" smtClean="0">
                <a:latin typeface="Times New Roman" pitchFamily="18" charset="0"/>
                <a:cs typeface="Times New Roman" pitchFamily="18" charset="0"/>
              </a:rPr>
              <a:t>és</a:t>
            </a:r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dirty="0" err="1" smtClean="0">
                <a:latin typeface="Times New Roman" pitchFamily="18" charset="0"/>
                <a:cs typeface="Times New Roman" pitchFamily="18" charset="0"/>
              </a:rPr>
              <a:t>konfiguráció</a:t>
            </a:r>
            <a:endParaRPr lang="en-US" sz="2100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SzPct val="100000"/>
              <a:buFont typeface="Wingdings"/>
              <a:buBlip>
                <a:blip r:embed="rId4"/>
              </a:buBlip>
            </a:pPr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Antenna </a:t>
            </a:r>
            <a:r>
              <a:rPr lang="en-US" sz="2100" dirty="0" err="1" smtClean="0">
                <a:latin typeface="Times New Roman" pitchFamily="18" charset="0"/>
                <a:cs typeface="Times New Roman" pitchFamily="18" charset="0"/>
              </a:rPr>
              <a:t>típus</a:t>
            </a:r>
            <a:endParaRPr lang="en-US" sz="2100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SzPct val="100000"/>
              <a:buFont typeface="Wingdings"/>
              <a:buBlip>
                <a:blip r:embed="rId4"/>
              </a:buBlip>
            </a:pPr>
            <a:r>
              <a:rPr lang="en-US" sz="2100" dirty="0" err="1" smtClean="0">
                <a:latin typeface="Times New Roman" pitchFamily="18" charset="0"/>
                <a:cs typeface="Times New Roman" pitchFamily="18" charset="0"/>
              </a:rPr>
              <a:t>Átviteltechnika</a:t>
            </a:r>
            <a:endParaRPr lang="en-US" sz="2100" dirty="0">
              <a:latin typeface="Times New Roman" pitchFamily="18" charset="0"/>
              <a:cs typeface="Times New Roman" pitchFamily="18" charset="0"/>
            </a:endParaRPr>
          </a:p>
          <a:p>
            <a:pPr lvl="1">
              <a:buSzPct val="100000"/>
              <a:buFont typeface="Wingdings"/>
              <a:buBlip>
                <a:blip r:embed="rId4"/>
              </a:buBlip>
            </a:pPr>
            <a:r>
              <a:rPr lang="en-US" sz="2100" dirty="0" err="1" smtClean="0">
                <a:latin typeface="Times New Roman" pitchFamily="18" charset="0"/>
                <a:cs typeface="Times New Roman" pitchFamily="18" charset="0"/>
              </a:rPr>
              <a:t>Frekvencia</a:t>
            </a:r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dirty="0" err="1" smtClean="0">
                <a:latin typeface="Times New Roman" pitchFamily="18" charset="0"/>
                <a:cs typeface="Times New Roman" pitchFamily="18" charset="0"/>
              </a:rPr>
              <a:t>felhasználás</a:t>
            </a:r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100" dirty="0" err="1" smtClean="0">
                <a:latin typeface="Times New Roman" pitchFamily="18" charset="0"/>
                <a:cs typeface="Times New Roman" pitchFamily="18" charset="0"/>
              </a:rPr>
              <a:t>layerek</a:t>
            </a:r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lvl="1">
              <a:buSzPct val="100000"/>
              <a:buFont typeface="Wingdings"/>
              <a:buBlip>
                <a:blip r:embed="rId4"/>
              </a:buBlip>
            </a:pPr>
            <a:r>
              <a:rPr lang="en-US" sz="2100" dirty="0" err="1" smtClean="0">
                <a:latin typeface="Times New Roman" pitchFamily="18" charset="0"/>
                <a:cs typeface="Times New Roman" pitchFamily="18" charset="0"/>
              </a:rPr>
              <a:t>Hálózat</a:t>
            </a:r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dirty="0" err="1" smtClean="0">
                <a:latin typeface="Times New Roman" pitchFamily="18" charset="0"/>
                <a:cs typeface="Times New Roman" pitchFamily="18" charset="0"/>
              </a:rPr>
              <a:t>fejlesztési</a:t>
            </a:r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dirty="0" err="1" smtClean="0">
                <a:latin typeface="Times New Roman" pitchFamily="18" charset="0"/>
                <a:cs typeface="Times New Roman" pitchFamily="18" charset="0"/>
              </a:rPr>
              <a:t>stratégia</a:t>
            </a: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SzPct val="100000"/>
              <a:buFont typeface="Wingdings"/>
              <a:buBlip>
                <a:blip r:embed="rId4"/>
              </a:buBlip>
            </a:pPr>
            <a:endParaRPr lang="en-US" dirty="0"/>
          </a:p>
          <a:p>
            <a:pPr marL="0" indent="0">
              <a:buSzPct val="100000"/>
              <a:buNone/>
            </a:pPr>
            <a:endParaRPr lang="en-US" sz="26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6409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>
          <a:xfrm>
            <a:off x="0" y="954167"/>
            <a:ext cx="539552" cy="4189333"/>
          </a:xfrm>
          <a:solidFill>
            <a:schemeClr val="accent1"/>
          </a:solidFill>
        </p:spPr>
        <p:txBody>
          <a:bodyPr anchor="b">
            <a:normAutofit/>
          </a:bodyPr>
          <a:lstStyle/>
          <a:p>
            <a:fld id="{EC3E4B20-6A00-4F18-B53F-F89ADF1FE129}" type="slidenum">
              <a:rPr lang="hu-HU" smtClean="0"/>
              <a:pPr/>
              <a:t>8</a:t>
            </a:fld>
            <a:endParaRPr lang="hu-HU" dirty="0"/>
          </a:p>
        </p:txBody>
      </p:sp>
      <p:pic>
        <p:nvPicPr>
          <p:cNvPr id="15" name="Kép 14" descr="bw2-3.jp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1"/>
            <a:ext cx="9144000" cy="915567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504" y="204787"/>
            <a:ext cx="8579296" cy="652463"/>
          </a:xfrm>
          <a:ln>
            <a:noFill/>
          </a:ln>
        </p:spPr>
        <p:txBody>
          <a:bodyPr>
            <a:normAutofit fontScale="90000"/>
          </a:bodyPr>
          <a:lstStyle/>
          <a:p>
            <a:r>
              <a:rPr lang="en-US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Dimenzionálás</a:t>
            </a:r>
            <a:endParaRPr lang="en-US" dirty="0" smtClean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Szövegdoboz 6"/>
          <p:cNvSpPr txBox="1"/>
          <p:nvPr/>
        </p:nvSpPr>
        <p:spPr>
          <a:xfrm>
            <a:off x="-756592" y="267494"/>
            <a:ext cx="75659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Title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40 pt</a:t>
            </a: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Text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1. level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24 pt</a:t>
            </a: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2. level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21 pt</a:t>
            </a:r>
            <a:endParaRPr lang="en-US" sz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Kép 144" descr="cellular plannig process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691640" y="1427678"/>
            <a:ext cx="5760720" cy="3242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080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>
          <a:xfrm>
            <a:off x="0" y="954167"/>
            <a:ext cx="539552" cy="4189333"/>
          </a:xfrm>
          <a:solidFill>
            <a:schemeClr val="accent1"/>
          </a:solidFill>
        </p:spPr>
        <p:txBody>
          <a:bodyPr anchor="b">
            <a:normAutofit/>
          </a:bodyPr>
          <a:lstStyle/>
          <a:p>
            <a:fld id="{EC3E4B20-6A00-4F18-B53F-F89ADF1FE129}" type="slidenum">
              <a:rPr lang="hu-HU" smtClean="0"/>
              <a:pPr/>
              <a:t>9</a:t>
            </a:fld>
            <a:endParaRPr lang="hu-HU" dirty="0"/>
          </a:p>
        </p:txBody>
      </p:sp>
      <p:pic>
        <p:nvPicPr>
          <p:cNvPr id="15" name="Kép 14" descr="bw2-3.jp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1"/>
            <a:ext cx="9144000" cy="915567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504" y="204787"/>
            <a:ext cx="8579296" cy="652463"/>
          </a:xfrm>
          <a:ln>
            <a:noFill/>
          </a:ln>
        </p:spPr>
        <p:txBody>
          <a:bodyPr>
            <a:normAutofit fontScale="90000"/>
          </a:bodyPr>
          <a:lstStyle/>
          <a:p>
            <a:r>
              <a:rPr lang="en-US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Részletes</a:t>
            </a:r>
            <a:r>
              <a:rPr lang="en-US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tervezés</a:t>
            </a:r>
            <a:endParaRPr lang="en-US" dirty="0" smtClean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Szövegdoboz 6"/>
          <p:cNvSpPr txBox="1"/>
          <p:nvPr/>
        </p:nvSpPr>
        <p:spPr>
          <a:xfrm>
            <a:off x="-756592" y="267494"/>
            <a:ext cx="75659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Title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40 pt</a:t>
            </a: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Text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1. level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24 pt</a:t>
            </a:r>
          </a:p>
          <a:p>
            <a:endParaRPr lang="en-US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2. level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21 pt</a:t>
            </a:r>
            <a:endParaRPr lang="en-US" sz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artalom helye 10"/>
          <p:cNvSpPr txBox="1">
            <a:spLocks/>
          </p:cNvSpPr>
          <p:nvPr/>
        </p:nvSpPr>
        <p:spPr>
          <a:xfrm>
            <a:off x="730123" y="1203598"/>
            <a:ext cx="8424936" cy="3816424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20040" indent="-320040" algn="l" rtl="0" eaLnBrk="1" latinLnBrk="0" hangingPunct="1">
              <a:spcBef>
                <a:spcPts val="700"/>
              </a:spcBef>
              <a:buClr>
                <a:schemeClr val="accent2"/>
              </a:buClr>
              <a:buSzPct val="60000"/>
              <a:buFont typeface="Wingdings"/>
              <a:buChar char="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ts val="550"/>
              </a:spcBef>
              <a:buClr>
                <a:schemeClr val="accent1"/>
              </a:buClr>
              <a:buSzPct val="70000"/>
              <a:buFont typeface="Wingdings 2"/>
              <a:buChar char="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rtl="0" eaLnBrk="1" latinLnBrk="0" hangingPunct="1">
              <a:spcBef>
                <a:spcPts val="500"/>
              </a:spcBef>
              <a:buClr>
                <a:schemeClr val="accent2"/>
              </a:buClr>
              <a:buSzPct val="75000"/>
              <a:buFont typeface="Wingdings"/>
              <a:buChar char="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rtl="0" eaLnBrk="1" latinLnBrk="0" hangingPunct="1">
              <a:spcBef>
                <a:spcPts val="400"/>
              </a:spcBef>
              <a:buClr>
                <a:schemeClr val="accent3"/>
              </a:buClr>
              <a:buSzPct val="7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6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SzPct val="100000"/>
              <a:buFont typeface="Wingdings"/>
              <a:buBlip>
                <a:blip r:embed="rId4"/>
              </a:buBlip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SzPct val="100000"/>
              <a:buFont typeface="Wingdings"/>
              <a:buBlip>
                <a:blip r:embed="rId4"/>
              </a:buBlip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Konfiguráció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megtervezése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SzPct val="100000"/>
              <a:buFont typeface="Wingdings"/>
              <a:buBlip>
                <a:blip r:embed="rId4"/>
              </a:buBlip>
            </a:pP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Macro vs Micro vs Indoor</a:t>
            </a:r>
          </a:p>
          <a:p>
            <a:pPr lvl="1">
              <a:buSzPct val="100000"/>
              <a:buFont typeface="Wingdings"/>
              <a:buBlip>
                <a:blip r:embed="rId4"/>
              </a:buBlip>
            </a:pP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Combiner, MHA,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Antennas+Tilt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kábelek</a:t>
            </a: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SzPct val="100000"/>
              <a:buFont typeface="Wingdings"/>
              <a:buBlip>
                <a:blip r:embed="rId4"/>
              </a:buBlip>
            </a:pP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BTS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konfiguráció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különböző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környezetben</a:t>
            </a: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SzPct val="100000"/>
              <a:buFont typeface="Wingdings"/>
              <a:buBlip>
                <a:blip r:embed="rId4"/>
              </a:buBlip>
            </a:pP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Indítandó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TRX, carrier, layer</a:t>
            </a:r>
          </a:p>
          <a:p>
            <a:pPr lvl="1">
              <a:buSzPct val="100000"/>
              <a:buFont typeface="Wingdings"/>
              <a:buBlip>
                <a:blip r:embed="rId4"/>
              </a:buBlip>
            </a:pP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Szolgáltatások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(license)</a:t>
            </a:r>
          </a:p>
          <a:p>
            <a:pPr>
              <a:buSzPct val="100000"/>
              <a:buFont typeface="Wingdings"/>
              <a:buBlip>
                <a:blip r:embed="rId4"/>
              </a:buBlip>
            </a:pPr>
            <a:endParaRPr lang="en-US" dirty="0"/>
          </a:p>
          <a:p>
            <a:pPr marL="0" indent="0">
              <a:buSzPct val="100000"/>
              <a:buNone/>
            </a:pPr>
            <a:endParaRPr lang="en-US" sz="26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7306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oonsys eng">
  <a:themeElements>
    <a:clrScheme name="Egyéni 8. séma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EE8E00"/>
      </a:accent1>
      <a:accent2>
        <a:srgbClr val="EE8E00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á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á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Koonsys eng</Template>
  <TotalTime>4876</TotalTime>
  <Words>1093</Words>
  <Application>Microsoft Office PowerPoint</Application>
  <PresentationFormat>On-screen Show (16:9)</PresentationFormat>
  <Paragraphs>794</Paragraphs>
  <Slides>34</Slides>
  <Notes>32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2" baseType="lpstr">
      <vt:lpstr>SimSun</vt:lpstr>
      <vt:lpstr>Calibri</vt:lpstr>
      <vt:lpstr>Cambria Math</vt:lpstr>
      <vt:lpstr>Times New Roman</vt:lpstr>
      <vt:lpstr>Tw Cen MT</vt:lpstr>
      <vt:lpstr>Wingdings</vt:lpstr>
      <vt:lpstr>Wingdings 2</vt:lpstr>
      <vt:lpstr>Koonsys eng</vt:lpstr>
      <vt:lpstr>Mobilhálózatok rádiófrekvenciás tervezés </vt:lpstr>
      <vt:lpstr>Bevezető</vt:lpstr>
      <vt:lpstr>Bevezető</vt:lpstr>
      <vt:lpstr>Process </vt:lpstr>
      <vt:lpstr>Dimenzionálás</vt:lpstr>
      <vt:lpstr>Dimenzionálás</vt:lpstr>
      <vt:lpstr>Dimenzionálás</vt:lpstr>
      <vt:lpstr>Dimenzionálás</vt:lpstr>
      <vt:lpstr>Részletes tervezés</vt:lpstr>
      <vt:lpstr>Részletes tervezés</vt:lpstr>
      <vt:lpstr>Részletes tervezés</vt:lpstr>
      <vt:lpstr>Részletes tervezés</vt:lpstr>
      <vt:lpstr>Részletes tervezés</vt:lpstr>
      <vt:lpstr>Részletes tervezés</vt:lpstr>
      <vt:lpstr>Részletes tervezés</vt:lpstr>
      <vt:lpstr>Részletes tervezés</vt:lpstr>
      <vt:lpstr>Részletes tervezés</vt:lpstr>
      <vt:lpstr>Részletes tervezés</vt:lpstr>
      <vt:lpstr>Részletes tervezés</vt:lpstr>
      <vt:lpstr>Részletes tervezés</vt:lpstr>
      <vt:lpstr>Részletes tervezés</vt:lpstr>
      <vt:lpstr>Részletes tervezés</vt:lpstr>
      <vt:lpstr>Részletes tervezés</vt:lpstr>
      <vt:lpstr>Részletes tervezés</vt:lpstr>
      <vt:lpstr>Részletes tervezés</vt:lpstr>
      <vt:lpstr>Részletes tervezés</vt:lpstr>
      <vt:lpstr>Részletes tervezés</vt:lpstr>
      <vt:lpstr>Részletes tervezés</vt:lpstr>
      <vt:lpstr>Részletes tervezés</vt:lpstr>
      <vt:lpstr>Optimalizálás</vt:lpstr>
      <vt:lpstr>Optimalizálás</vt:lpstr>
      <vt:lpstr>Optimalizálás</vt:lpstr>
      <vt:lpstr>Optimalizálás</vt:lpstr>
      <vt:lpstr>END 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Subtitle</dc:title>
  <dc:creator>GG</dc:creator>
  <cp:lastModifiedBy>Levente</cp:lastModifiedBy>
  <cp:revision>358</cp:revision>
  <dcterms:created xsi:type="dcterms:W3CDTF">2013-02-11T09:45:23Z</dcterms:created>
  <dcterms:modified xsi:type="dcterms:W3CDTF">2014-09-11T19:19:46Z</dcterms:modified>
</cp:coreProperties>
</file>