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2011.04.14.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2011.04.14.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2011.04.14.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2011.04.14.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2011.04.14.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2011.04.14.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2011.04.14.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2011.04.14.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2011.04.14.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2011.04.14.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2011.04.14.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919B-4047-4DB1-8B39-23A42AEBA556}" type="datetimeFigureOut">
              <a:rPr lang="hu-HU" smtClean="0"/>
              <a:t>2011.04.14.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LED DIÓDÁS ELEKTROSZKÓP</a:t>
            </a:r>
            <a:endParaRPr lang="hu-HU" dirty="0"/>
          </a:p>
        </p:txBody>
      </p:sp>
      <p:pic>
        <p:nvPicPr>
          <p:cNvPr id="3" name="Tartalom helye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020" y="1600200"/>
            <a:ext cx="5915959" cy="4525963"/>
          </a:xfrm>
        </p:spPr>
      </p:pic>
    </p:spTree>
    <p:extLst>
      <p:ext uri="{BB962C8B-B14F-4D97-AF65-F5344CB8AC3E}">
        <p14:creationId xmlns:p14="http://schemas.microsoft.com/office/powerpoint/2010/main" val="159741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Diavetítés a képernyőre (4:3 oldalarány)</PresentationFormat>
  <Paragraphs>1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LED DIÓDÁS ELEKTROSZKÓP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 DIÓDÁS ELEKTROSZKÓP</dc:title>
  <dc:creator>Janee</dc:creator>
  <cp:lastModifiedBy>Janee</cp:lastModifiedBy>
  <cp:revision>3</cp:revision>
  <dcterms:created xsi:type="dcterms:W3CDTF">2011-04-13T16:25:12Z</dcterms:created>
  <dcterms:modified xsi:type="dcterms:W3CDTF">2011-04-14T19:12:20Z</dcterms:modified>
</cp:coreProperties>
</file>